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61" r:id="rId2"/>
    <p:sldId id="256" r:id="rId3"/>
    <p:sldId id="271" r:id="rId4"/>
    <p:sldId id="262" r:id="rId5"/>
    <p:sldId id="259" r:id="rId6"/>
    <p:sldId id="272" r:id="rId7"/>
    <p:sldId id="265" r:id="rId8"/>
    <p:sldId id="275" r:id="rId9"/>
    <p:sldId id="257" r:id="rId10"/>
    <p:sldId id="276" r:id="rId11"/>
    <p:sldId id="264" r:id="rId12"/>
    <p:sldId id="258" r:id="rId13"/>
    <p:sldId id="266" r:id="rId14"/>
  </p:sldIdLst>
  <p:sldSz cx="12192000" cy="6858000"/>
  <p:notesSz cx="6858000" cy="9144000"/>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D621E39-B35B-4AB3-888D-B818DA5E5307}">
          <p14:sldIdLst>
            <p14:sldId id="261"/>
            <p14:sldId id="256"/>
            <p14:sldId id="271"/>
            <p14:sldId id="262"/>
            <p14:sldId id="259"/>
            <p14:sldId id="272"/>
            <p14:sldId id="265"/>
            <p14:sldId id="275"/>
            <p14:sldId id="257"/>
            <p14:sldId id="276"/>
            <p14:sldId id="264"/>
            <p14:sldId id="258"/>
            <p14:sldId id="266"/>
          </p14:sldIdLst>
        </p14:section>
      </p14:sectionLst>
    </p:ext>
    <p:ext uri="{EFAFB233-063F-42B5-8137-9DF3F51BA10A}">
      <p15:sldGuideLst xmlns:p15="http://schemas.microsoft.com/office/powerpoint/2012/main" xmlns="">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281" autoAdjust="0"/>
  </p:normalViewPr>
  <p:slideViewPr>
    <p:cSldViewPr>
      <p:cViewPr varScale="1">
        <p:scale>
          <a:sx n="47" d="100"/>
          <a:sy n="47" d="100"/>
        </p:scale>
        <p:origin x="-1364"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6003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同时，邹谠通过对国家—社会关系和国家政治体制的分区，阐述了全能主义两个内涵:</a:t>
            </a:r>
          </a:p>
          <a:p>
            <a:r>
              <a:rPr lang="zh-CN" altLang="en-US"/>
              <a:t>看这个表</a:t>
            </a:r>
            <a:r>
              <a:rPr lang="en-US" altLang="zh-CN"/>
              <a:t> </a:t>
            </a:r>
            <a:r>
              <a:rPr lang="zh-CN" altLang="en-US"/>
              <a:t>在原则上，全能主义可以指出国家基本特性，即政治权力可以侵入社会的各个领域和个人生活的诸多方面，它不受法律、思想、道德和宗教的限制; 在事实上，它是指国家侵入和控制社会领域和个人生活的</a:t>
            </a:r>
          </a:p>
          <a:p>
            <a:r>
              <a:rPr lang="zh-CN" altLang="en-US"/>
              <a:t>程度。</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mtClean="0"/>
              <a:t>下面，我们把这四个相似的概念放在一起分析，帮助大家理解这四个概念之间的区别与联系。</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宋体" pitchFamily="2" charset="-122"/>
                <a:ea typeface="宋体" pitchFamily="2" charset="-122"/>
              </a:rPr>
              <a:t>它不仅一度使我国社会主义现代化建设遭受了严重挫折和反复</a:t>
            </a:r>
            <a:r>
              <a:rPr lang="en-US" altLang="zh-CN" sz="1200" dirty="0" smtClean="0">
                <a:latin typeface="宋体" pitchFamily="2" charset="-122"/>
                <a:ea typeface="宋体" pitchFamily="2" charset="-122"/>
              </a:rPr>
              <a:t>, </a:t>
            </a:r>
            <a:r>
              <a:rPr lang="zh-CN" altLang="en-US" sz="1200" dirty="0" smtClean="0">
                <a:latin typeface="宋体" pitchFamily="2" charset="-122"/>
                <a:ea typeface="宋体" pitchFamily="2" charset="-122"/>
              </a:rPr>
              <a:t>还在很大程度上继续严重制约着我党政治现代化的进程</a:t>
            </a:r>
            <a:r>
              <a:rPr lang="en-US" altLang="zh-CN" sz="1200" dirty="0" smtClean="0">
                <a:latin typeface="宋体" pitchFamily="2" charset="-122"/>
                <a:ea typeface="宋体" pitchFamily="2" charset="-122"/>
              </a:rPr>
              <a:t>, </a:t>
            </a:r>
            <a:r>
              <a:rPr lang="zh-CN" altLang="en-US" sz="1200" dirty="0" smtClean="0">
                <a:latin typeface="宋体" pitchFamily="2" charset="-122"/>
                <a:ea typeface="宋体" pitchFamily="2" charset="-122"/>
              </a:rPr>
              <a:t>从而影响了我国改革开放和社会主义现代化建设的顺利进行</a:t>
            </a:r>
            <a:endParaRPr lang="zh-CN" altLang="zh-CN" sz="1200" dirty="0" smtClean="0">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885468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userDrawn="1"/>
        </p:nvSpPr>
        <p:spPr>
          <a:xfrm>
            <a:off x="201529" y="6596390"/>
            <a:ext cx="2098667" cy="261610"/>
          </a:xfrm>
          <a:prstGeom prst="rect">
            <a:avLst/>
          </a:prstGeom>
          <a:noFill/>
        </p:spPr>
        <p:txBody>
          <a:bodyPr wrap="square" rtlCol="0">
            <a:spAutoFit/>
          </a:bodyPr>
          <a:lstStyle/>
          <a:p>
            <a:r>
              <a:rPr lang="en-US" altLang="zh-CN" sz="1050">
                <a:latin typeface="Arial" panose="020B0604020202020204" pitchFamily="34" charset="0"/>
                <a:cs typeface="Arial" panose="020B0604020202020204" pitchFamily="34" charset="0"/>
              </a:rPr>
              <a:t>SUPPORTERS SAY</a:t>
            </a:r>
            <a:endParaRPr lang="zh-CN" altLang="en-US" sz="1050">
              <a:latin typeface="Arial" panose="020B0604020202020204" pitchFamily="34" charset="0"/>
              <a:cs typeface="Arial" panose="020B0604020202020204" pitchFamily="34" charset="0"/>
            </a:endParaRPr>
          </a:p>
        </p:txBody>
      </p:sp>
      <p:grpSp>
        <p:nvGrpSpPr>
          <p:cNvPr id="4" name="组合 3"/>
          <p:cNvGrpSpPr/>
          <p:nvPr userDrawn="1"/>
        </p:nvGrpSpPr>
        <p:grpSpPr>
          <a:xfrm>
            <a:off x="60961" y="6683957"/>
            <a:ext cx="143828" cy="86476"/>
            <a:chOff x="563561" y="1968500"/>
            <a:chExt cx="454026" cy="114300"/>
          </a:xfrm>
        </p:grpSpPr>
        <p:cxnSp>
          <p:nvCxnSpPr>
            <p:cNvPr id="5" name="直接连接符 4"/>
            <p:cNvCxnSpPr/>
            <p:nvPr/>
          </p:nvCxnSpPr>
          <p:spPr>
            <a:xfrm>
              <a:off x="563561" y="19685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63561" y="2025650"/>
              <a:ext cx="4540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3561" y="20828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圆: 空心 7"/>
          <p:cNvSpPr/>
          <p:nvPr userDrawn="1"/>
        </p:nvSpPr>
        <p:spPr>
          <a:xfrm>
            <a:off x="-1814284" y="-1694542"/>
            <a:ext cx="4205514" cy="4205514"/>
          </a:xfrm>
          <a:prstGeom prst="donut">
            <a:avLst>
              <a:gd name="adj" fmla="val 9862"/>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 空心 8"/>
          <p:cNvSpPr/>
          <p:nvPr userDrawn="1"/>
        </p:nvSpPr>
        <p:spPr>
          <a:xfrm>
            <a:off x="11229975" y="6116865"/>
            <a:ext cx="674460" cy="674460"/>
          </a:xfrm>
          <a:prstGeom prst="donut">
            <a:avLst>
              <a:gd name="adj" fmla="val 22007"/>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 空心 9"/>
          <p:cNvSpPr/>
          <p:nvPr userDrawn="1"/>
        </p:nvSpPr>
        <p:spPr>
          <a:xfrm>
            <a:off x="7985125" y="151164"/>
            <a:ext cx="168276" cy="168276"/>
          </a:xfrm>
          <a:prstGeom prst="donut">
            <a:avLst>
              <a:gd name="adj" fmla="val 22007"/>
            </a:avLst>
          </a:prstGeom>
          <a:solidFill>
            <a:srgbClr val="488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菱形 10"/>
          <p:cNvSpPr/>
          <p:nvPr userDrawn="1"/>
        </p:nvSpPr>
        <p:spPr>
          <a:xfrm>
            <a:off x="482600" y="3598862"/>
            <a:ext cx="95251" cy="95251"/>
          </a:xfrm>
          <a:prstGeom prst="diamond">
            <a:avLst/>
          </a:prstGeom>
          <a:noFill/>
          <a:ln w="254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nvSpPr>
        <p:spPr>
          <a:xfrm>
            <a:off x="11763374" y="671513"/>
            <a:ext cx="183129" cy="183129"/>
          </a:xfrm>
          <a:prstGeom prst="diamond">
            <a:avLst/>
          </a:prstGeom>
          <a:noFill/>
          <a:ln w="381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718062" y="414955"/>
            <a:ext cx="10755877" cy="6028090"/>
          </a:xfrm>
          <a:prstGeom prst="rect">
            <a:avLst/>
          </a:prstGeom>
          <a:solidFill>
            <a:schemeClr val="bg1"/>
          </a:solidFill>
          <a:ln>
            <a:noFill/>
          </a:ln>
          <a:effectLst>
            <a:outerShdw blurRad="381000" algn="ctr" rotWithShape="0">
              <a:srgbClr val="488EA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图片包含 屏幕&#10;&#10;描述已自动生成"/>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1.xml"/><Relationship Id="rId7" Type="http://schemas.openxmlformats.org/officeDocument/2006/relationships/image" Target="../media/image5.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NULL"/><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notesSlide" Target="../notesSlides/notesSlide2.xml"/><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8964"/>
            <a:ext cx="12141200" cy="6858000"/>
          </a:xfrm>
          <a:prstGeom prst="rect">
            <a:avLst/>
          </a:prstGeom>
        </p:spPr>
      </p:pic>
      <p:sp>
        <p:nvSpPr>
          <p:cNvPr id="13" name="矩形 12"/>
          <p:cNvSpPr/>
          <p:nvPr/>
        </p:nvSpPr>
        <p:spPr>
          <a:xfrm>
            <a:off x="0" y="-51402"/>
            <a:ext cx="12192000" cy="6858000"/>
          </a:xfrm>
          <a:prstGeom prst="rect">
            <a:avLst/>
          </a:prstGeom>
          <a:gradFill flip="none" rotWithShape="1">
            <a:gsLst>
              <a:gs pos="0">
                <a:srgbClr val="C3E5F1"/>
              </a:gs>
              <a:gs pos="100000">
                <a:srgbClr val="C3E5F1">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直角三角形 3"/>
          <p:cNvSpPr/>
          <p:nvPr/>
        </p:nvSpPr>
        <p:spPr>
          <a:xfrm>
            <a:off x="0" y="2946400"/>
            <a:ext cx="3911600" cy="3911600"/>
          </a:xfrm>
          <a:prstGeom prst="rtTriangle">
            <a:avLst/>
          </a:prstGeom>
          <a:solidFill>
            <a:srgbClr val="488EA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斜纹 5"/>
          <p:cNvSpPr/>
          <p:nvPr/>
        </p:nvSpPr>
        <p:spPr>
          <a:xfrm rot="5400000">
            <a:off x="7427258" y="-51402"/>
            <a:ext cx="4953000" cy="4953000"/>
          </a:xfrm>
          <a:prstGeom prst="diagStripe">
            <a:avLst/>
          </a:prstGeom>
          <a:solidFill>
            <a:srgbClr val="488EA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文本框 7"/>
          <p:cNvSpPr txBox="1"/>
          <p:nvPr/>
        </p:nvSpPr>
        <p:spPr>
          <a:xfrm>
            <a:off x="1631950" y="1988563"/>
            <a:ext cx="7124700" cy="2430145"/>
          </a:xfrm>
          <a:prstGeom prst="rect">
            <a:avLst/>
          </a:prstGeom>
          <a:noFill/>
        </p:spPr>
        <p:txBody>
          <a:bodyPr wrap="square" rtlCol="0">
            <a:spAutoFit/>
          </a:bodyPr>
          <a:lstStyle/>
          <a:p>
            <a:pPr algn="ctr"/>
            <a:r>
              <a:rPr lang="zh-CN" altLang="en-US" sz="80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rPr>
              <a:t>全能主义</a:t>
            </a:r>
            <a:endParaRPr lang="en-US" altLang="zh-CN" sz="7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a:p>
            <a:endParaRPr lang="en-US" altLang="zh-CN" sz="7200" b="1" dirty="0">
              <a:solidFill>
                <a:schemeClr val="tx1">
                  <a:lumMod val="75000"/>
                  <a:lumOff val="25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14" name="文本框 13"/>
          <p:cNvSpPr txBox="1"/>
          <p:nvPr/>
        </p:nvSpPr>
        <p:spPr>
          <a:xfrm>
            <a:off x="7536180" y="3933190"/>
            <a:ext cx="4203065" cy="1814830"/>
          </a:xfrm>
          <a:prstGeom prst="rect">
            <a:avLst/>
          </a:prstGeom>
          <a:noFill/>
        </p:spPr>
        <p:txBody>
          <a:bodyPr wrap="square" rtlCol="0">
            <a:spAutoFit/>
          </a:bodyPr>
          <a:lstStyle/>
          <a:p>
            <a:pPr algn="r"/>
            <a:r>
              <a:rPr lang="en-US" altLang="zh-CN" sz="2800" b="1" dirty="0">
                <a:solidFill>
                  <a:srgbClr val="121212"/>
                </a:solidFill>
                <a:latin typeface="Arial" panose="020B0604020202020204" pitchFamily="34" charset="0"/>
                <a:cs typeface="Arial" panose="020B0604020202020204" pitchFamily="34" charset="0"/>
              </a:rPr>
              <a:t>—— </a:t>
            </a:r>
            <a:r>
              <a:rPr lang="zh-CN" altLang="en-US" sz="2800" b="1" dirty="0">
                <a:solidFill>
                  <a:srgbClr val="121212"/>
                </a:solidFill>
                <a:latin typeface="Arial" panose="020B0604020202020204" pitchFamily="34" charset="0"/>
                <a:cs typeface="Arial" panose="020B0604020202020204" pitchFamily="34" charset="0"/>
              </a:rPr>
              <a:t>小组成员：</a:t>
            </a:r>
          </a:p>
          <a:p>
            <a:pPr algn="r"/>
            <a:r>
              <a:rPr lang="en-US" altLang="zh-CN" sz="2800" b="1" dirty="0">
                <a:solidFill>
                  <a:srgbClr val="121212"/>
                </a:solidFill>
                <a:latin typeface="Arial" panose="020B0604020202020204" pitchFamily="34" charset="0"/>
                <a:cs typeface="Arial" panose="020B0604020202020204" pitchFamily="34" charset="0"/>
              </a:rPr>
              <a:t>PPT</a:t>
            </a:r>
            <a:r>
              <a:rPr lang="zh-CN" altLang="en-US" sz="2800" b="1" dirty="0">
                <a:solidFill>
                  <a:srgbClr val="121212"/>
                </a:solidFill>
                <a:latin typeface="Arial" panose="020B0604020202020204" pitchFamily="34" charset="0"/>
                <a:cs typeface="Arial" panose="020B0604020202020204" pitchFamily="34" charset="0"/>
              </a:rPr>
              <a:t>制作：李铭心</a:t>
            </a:r>
            <a:r>
              <a:rPr lang="en-US" altLang="zh-CN" sz="2800" b="1" dirty="0">
                <a:solidFill>
                  <a:srgbClr val="121212"/>
                </a:solidFill>
                <a:latin typeface="Arial" panose="020B0604020202020204" pitchFamily="34" charset="0"/>
                <a:cs typeface="Arial" panose="020B0604020202020204" pitchFamily="34" charset="0"/>
              </a:rPr>
              <a:t> </a:t>
            </a:r>
            <a:r>
              <a:rPr lang="zh-CN" altLang="en-US" sz="2800" b="1" dirty="0">
                <a:solidFill>
                  <a:srgbClr val="121212"/>
                </a:solidFill>
                <a:latin typeface="Arial" panose="020B0604020202020204" pitchFamily="34" charset="0"/>
                <a:cs typeface="Arial" panose="020B0604020202020204" pitchFamily="34" charset="0"/>
              </a:rPr>
              <a:t>张舒婷</a:t>
            </a:r>
          </a:p>
          <a:p>
            <a:pPr algn="r"/>
            <a:r>
              <a:rPr lang="zh-CN" altLang="en-US" sz="2800" b="1" dirty="0">
                <a:solidFill>
                  <a:srgbClr val="121212"/>
                </a:solidFill>
                <a:latin typeface="Arial" panose="020B0604020202020204" pitchFamily="34" charset="0"/>
                <a:cs typeface="Arial" panose="020B0604020202020204" pitchFamily="34" charset="0"/>
              </a:rPr>
              <a:t>材料整理：王喜焕</a:t>
            </a:r>
            <a:r>
              <a:rPr lang="en-US" altLang="zh-CN" sz="2800" b="1" dirty="0">
                <a:solidFill>
                  <a:srgbClr val="121212"/>
                </a:solidFill>
                <a:latin typeface="Arial" panose="020B0604020202020204" pitchFamily="34" charset="0"/>
                <a:cs typeface="Arial" panose="020B0604020202020204" pitchFamily="34" charset="0"/>
              </a:rPr>
              <a:t> </a:t>
            </a:r>
            <a:r>
              <a:rPr lang="zh-CN" altLang="en-US" sz="2800" b="1" dirty="0">
                <a:solidFill>
                  <a:srgbClr val="121212"/>
                </a:solidFill>
                <a:latin typeface="Arial" panose="020B0604020202020204" pitchFamily="34" charset="0"/>
                <a:cs typeface="Arial" panose="020B0604020202020204" pitchFamily="34" charset="0"/>
              </a:rPr>
              <a:t>张熔鑫</a:t>
            </a:r>
          </a:p>
          <a:p>
            <a:pPr algn="r"/>
            <a:r>
              <a:rPr lang="zh-CN" altLang="en-US" sz="2800" b="1" dirty="0">
                <a:solidFill>
                  <a:srgbClr val="121212"/>
                </a:solidFill>
                <a:latin typeface="Arial" panose="020B0604020202020204" pitchFamily="34" charset="0"/>
                <a:cs typeface="Arial" panose="020B0604020202020204" pitchFamily="34" charset="0"/>
              </a:rPr>
              <a:t>张淑影</a:t>
            </a:r>
            <a:r>
              <a:rPr lang="en-US" altLang="zh-CN" sz="2800" b="1" dirty="0">
                <a:solidFill>
                  <a:srgbClr val="121212"/>
                </a:solidFill>
                <a:latin typeface="Arial" panose="020B0604020202020204" pitchFamily="34" charset="0"/>
                <a:cs typeface="Arial" panose="020B0604020202020204" pitchFamily="34" charset="0"/>
              </a:rPr>
              <a:t> </a:t>
            </a:r>
            <a:r>
              <a:rPr lang="zh-CN" altLang="en-US" sz="2800" b="1" dirty="0">
                <a:solidFill>
                  <a:srgbClr val="121212"/>
                </a:solidFill>
                <a:latin typeface="Arial" panose="020B0604020202020204" pitchFamily="34" charset="0"/>
                <a:cs typeface="Arial" panose="020B0604020202020204" pitchFamily="34" charset="0"/>
              </a:rPr>
              <a:t>柳宜辰</a:t>
            </a:r>
            <a:r>
              <a:rPr lang="en-US" altLang="zh-CN" sz="2800" b="1" dirty="0">
                <a:solidFill>
                  <a:srgbClr val="121212"/>
                </a:solidFill>
                <a:latin typeface="Arial" panose="020B0604020202020204" pitchFamily="34" charset="0"/>
                <a:cs typeface="Arial" panose="020B0604020202020204" pitchFamily="34" charset="0"/>
              </a:rPr>
              <a:t> </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41200" cy="6858000"/>
          </a:xfrm>
          <a:prstGeom prst="rect">
            <a:avLst/>
          </a:prstGeom>
        </p:spPr>
      </p:pic>
      <p:sp>
        <p:nvSpPr>
          <p:cNvPr id="4" name="矩形 3"/>
          <p:cNvSpPr/>
          <p:nvPr/>
        </p:nvSpPr>
        <p:spPr>
          <a:xfrm>
            <a:off x="-18423" y="0"/>
            <a:ext cx="12192000" cy="6858000"/>
          </a:xfrm>
          <a:prstGeom prst="rect">
            <a:avLst/>
          </a:prstGeom>
          <a:gradFill flip="none" rotWithShape="1">
            <a:gsLst>
              <a:gs pos="5000">
                <a:srgbClr val="C3E5F1"/>
              </a:gs>
              <a:gs pos="100000">
                <a:srgbClr val="C3E5F1">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49229" y="3136613"/>
            <a:ext cx="2749542" cy="636753"/>
            <a:chOff x="149229" y="3136613"/>
            <a:chExt cx="2749542" cy="636753"/>
          </a:xfrm>
        </p:grpSpPr>
        <p:sp>
          <p:nvSpPr>
            <p:cNvPr id="16" name="文本框 15"/>
            <p:cNvSpPr txBox="1"/>
            <p:nvPr/>
          </p:nvSpPr>
          <p:spPr>
            <a:xfrm>
              <a:off x="149229" y="3136613"/>
              <a:ext cx="2749542" cy="460375"/>
            </a:xfrm>
            <a:prstGeom prst="rect">
              <a:avLst/>
            </a:prstGeom>
            <a:noFill/>
          </p:spPr>
          <p:txBody>
            <a:bodyPr wrap="square" rtlCol="0">
              <a:spAutoFit/>
            </a:bodyPr>
            <a:lstStyle/>
            <a:p>
              <a:pPr algn="ctr"/>
              <a:r>
                <a:rPr lang="zh-CN" altLang="en-US" sz="2400" b="1" dirty="0" smtClean="0">
                  <a:solidFill>
                    <a:schemeClr val="accent1">
                      <a:lumMod val="75000"/>
                    </a:schemeClr>
                  </a:solidFill>
                  <a:latin typeface="Arial" panose="020B0604020202020204" pitchFamily="34" charset="0"/>
                  <a:cs typeface="Arial" panose="020B0604020202020204" pitchFamily="34" charset="0"/>
                </a:rPr>
                <a:t>第四部分</a:t>
              </a:r>
              <a:endParaRPr lang="zh-CN" altLang="en-US" sz="2400" b="1" dirty="0">
                <a:solidFill>
                  <a:schemeClr val="accent1">
                    <a:lumMod val="75000"/>
                  </a:schemeClr>
                </a:solidFill>
                <a:latin typeface="Arial" panose="020B0604020202020204" pitchFamily="34" charset="0"/>
                <a:cs typeface="Arial" panose="020B0604020202020204" pitchFamily="34" charset="0"/>
              </a:endParaRPr>
            </a:p>
          </p:txBody>
        </p:sp>
        <p:cxnSp>
          <p:nvCxnSpPr>
            <p:cNvPr id="22" name="直接连接符 21"/>
            <p:cNvCxnSpPr/>
            <p:nvPr/>
          </p:nvCxnSpPr>
          <p:spPr>
            <a:xfrm>
              <a:off x="550545" y="3773366"/>
              <a:ext cx="1946910" cy="0"/>
            </a:xfrm>
            <a:prstGeom prst="line">
              <a:avLst/>
            </a:prstGeom>
            <a:ln w="50800" cap="rnd">
              <a:solidFill>
                <a:srgbClr val="488EA7"/>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536485" y="1469566"/>
            <a:ext cx="2000249" cy="369332"/>
          </a:xfrm>
          <a:prstGeom prst="rect">
            <a:avLst/>
          </a:prstGeom>
          <a:noFill/>
        </p:spPr>
        <p:txBody>
          <a:bodyPr wrap="square" rtlCol="0">
            <a:spAutoFit/>
          </a:bodyPr>
          <a:lstStyle/>
          <a:p>
            <a:endParaRPr lang="zh-CN" altLang="en-US"/>
          </a:p>
        </p:txBody>
      </p:sp>
      <p:grpSp>
        <p:nvGrpSpPr>
          <p:cNvPr id="39" name="组合 38"/>
          <p:cNvGrpSpPr/>
          <p:nvPr/>
        </p:nvGrpSpPr>
        <p:grpSpPr>
          <a:xfrm>
            <a:off x="295957" y="213441"/>
            <a:ext cx="213124" cy="114300"/>
            <a:chOff x="563561" y="1968500"/>
            <a:chExt cx="454026" cy="114300"/>
          </a:xfrm>
        </p:grpSpPr>
        <p:cxnSp>
          <p:nvCxnSpPr>
            <p:cNvPr id="34" name="直接连接符 33"/>
            <p:cNvCxnSpPr/>
            <p:nvPr/>
          </p:nvCxnSpPr>
          <p:spPr>
            <a:xfrm>
              <a:off x="563561" y="19685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63561" y="2025650"/>
              <a:ext cx="4540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63561" y="20828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 name="图片 42" descr="图片包含 桌子, 室内, 窗户, 厨房&#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26295" t="13502" r="26295" b="13502"/>
          <a:stretch>
            <a:fillRect/>
          </a:stretch>
        </p:blipFill>
        <p:spPr>
          <a:xfrm>
            <a:off x="11057249" y="5911331"/>
            <a:ext cx="384034" cy="384034"/>
          </a:xfrm>
          <a:prstGeom prst="ellipse">
            <a:avLst/>
          </a:prstGeom>
          <a:effectLst>
            <a:outerShdw blurRad="127000" algn="ctr" rotWithShape="0">
              <a:srgbClr val="488EA7">
                <a:alpha val="70000"/>
              </a:srgbClr>
            </a:outerShdw>
          </a:effectLst>
        </p:spPr>
      </p:pic>
      <p:pic>
        <p:nvPicPr>
          <p:cNvPr id="45" name="图片 44" descr="图片包含 室内, 建筑, 地板, 狭窄&#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l="16693" r="16693"/>
          <a:stretch>
            <a:fillRect/>
          </a:stretch>
        </p:blipFill>
        <p:spPr>
          <a:xfrm>
            <a:off x="10414481" y="5911331"/>
            <a:ext cx="384034" cy="384034"/>
          </a:xfrm>
          <a:prstGeom prst="ellipse">
            <a:avLst/>
          </a:prstGeom>
          <a:effectLst>
            <a:outerShdw blurRad="127000" algn="ctr" rotWithShape="0">
              <a:srgbClr val="488EA7">
                <a:alpha val="70000"/>
              </a:srgbClr>
            </a:outerShdw>
          </a:effectLst>
        </p:spPr>
      </p:pic>
      <p:pic>
        <p:nvPicPr>
          <p:cNvPr id="49" name="图片 48" descr="篮球框&#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16667" r="16667"/>
          <a:stretch>
            <a:fillRect/>
          </a:stretch>
        </p:blipFill>
        <p:spPr>
          <a:xfrm>
            <a:off x="11700016" y="5911331"/>
            <a:ext cx="384034" cy="384034"/>
          </a:xfrm>
          <a:prstGeom prst="ellipse">
            <a:avLst/>
          </a:prstGeom>
          <a:effectLst>
            <a:outerShdw blurRad="127000" algn="ctr" rotWithShape="0">
              <a:srgbClr val="488EA7">
                <a:alpha val="70000"/>
              </a:srgbClr>
            </a:outerShdw>
          </a:effectLst>
        </p:spPr>
      </p:pic>
      <p:pic>
        <p:nvPicPr>
          <p:cNvPr id="55" name="图片 54" descr="图片包含 游戏机, 文字, 游戏&#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21953" r="21953"/>
          <a:stretch>
            <a:fillRect/>
          </a:stretch>
        </p:blipFill>
        <p:spPr>
          <a:xfrm>
            <a:off x="9825730" y="5915993"/>
            <a:ext cx="384034" cy="384034"/>
          </a:xfrm>
          <a:prstGeom prst="ellipse">
            <a:avLst/>
          </a:prstGeom>
          <a:effectLst>
            <a:outerShdw blurRad="127000" algn="ctr" rotWithShape="0">
              <a:srgbClr val="488EA7">
                <a:alpha val="70000"/>
              </a:srgbClr>
            </a:outerShdw>
          </a:effectLst>
        </p:spPr>
      </p:pic>
      <p:grpSp>
        <p:nvGrpSpPr>
          <p:cNvPr id="58" name="组合 57"/>
          <p:cNvGrpSpPr/>
          <p:nvPr/>
        </p:nvGrpSpPr>
        <p:grpSpPr>
          <a:xfrm>
            <a:off x="9708951" y="5852424"/>
            <a:ext cx="501848" cy="501848"/>
            <a:chOff x="9708951" y="5936244"/>
            <a:chExt cx="501848" cy="501848"/>
          </a:xfrm>
        </p:grpSpPr>
        <p:sp>
          <p:nvSpPr>
            <p:cNvPr id="56" name="椭圆 55"/>
            <p:cNvSpPr/>
            <p:nvPr/>
          </p:nvSpPr>
          <p:spPr>
            <a:xfrm>
              <a:off x="9708951" y="5936244"/>
              <a:ext cx="501848" cy="501848"/>
            </a:xfrm>
            <a:prstGeom prst="ellipse">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弧形 56"/>
            <p:cNvSpPr/>
            <p:nvPr/>
          </p:nvSpPr>
          <p:spPr>
            <a:xfrm>
              <a:off x="9708951" y="5936244"/>
              <a:ext cx="501848" cy="501848"/>
            </a:xfrm>
            <a:prstGeom prst="arc">
              <a:avLst>
                <a:gd name="adj1" fmla="val 16200000"/>
                <a:gd name="adj2" fmla="val 10113519"/>
              </a:avLst>
            </a:prstGeom>
            <a:noFill/>
            <a:ln w="127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文本框 7"/>
          <p:cNvSpPr txBox="1"/>
          <p:nvPr/>
        </p:nvSpPr>
        <p:spPr>
          <a:xfrm>
            <a:off x="4780021" y="3048784"/>
            <a:ext cx="6657975" cy="769441"/>
          </a:xfrm>
          <a:prstGeom prst="rect">
            <a:avLst/>
          </a:prstGeom>
          <a:noFill/>
        </p:spPr>
        <p:txBody>
          <a:bodyPr wrap="square" rtlCol="0">
            <a:spAutoFit/>
          </a:bodyPr>
          <a:lstStyle/>
          <a:p>
            <a:r>
              <a:rPr lang="zh-CN" altLang="en-US" sz="4400" b="1" dirty="0" smtClean="0">
                <a:solidFill>
                  <a:schemeClr val="accent1">
                    <a:lumMod val="75000"/>
                  </a:schemeClr>
                </a:solidFill>
                <a:latin typeface="Arial" panose="020B0604020202020204" pitchFamily="34" charset="0"/>
                <a:ea typeface="华文中宋" panose="02010600040101010101" charset="-122"/>
                <a:cs typeface="Arial" panose="020B0604020202020204" pitchFamily="34" charset="0"/>
                <a:sym typeface="+mn-ea"/>
              </a:rPr>
              <a:t>影响</a:t>
            </a:r>
            <a:endParaRPr lang="zh-CN" altLang="en-US" sz="4400" b="1" dirty="0">
              <a:solidFill>
                <a:schemeClr val="accent1">
                  <a:lumMod val="75000"/>
                </a:schemeClr>
              </a:solidFill>
              <a:latin typeface="Arial" panose="020B0604020202020204" pitchFamily="34" charset="0"/>
              <a:ea typeface="华文中宋" panose="02010600040101010101" charset="-122"/>
              <a:cs typeface="Arial" panose="020B0604020202020204" pitchFamily="34" charset="0"/>
              <a:sym typeface="+mn-ea"/>
            </a:endParaRPr>
          </a:p>
        </p:txBody>
      </p:sp>
    </p:spTree>
    <p:extLst>
      <p:ext uri="{BB962C8B-B14F-4D97-AF65-F5344CB8AC3E}">
        <p14:creationId xmlns:p14="http://schemas.microsoft.com/office/powerpoint/2010/main" val="4231393104"/>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a:stretch>
            <a:fillRect/>
          </a:stretch>
        </p:blipFill>
        <p:spPr>
          <a:xfrm>
            <a:off x="15575" y="26656"/>
            <a:ext cx="12141200" cy="6858000"/>
          </a:xfrm>
          <a:prstGeom prst="rect">
            <a:avLst/>
          </a:prstGeom>
        </p:spPr>
      </p:pic>
      <p:pic>
        <p:nvPicPr>
          <p:cNvPr id="14" name="图片 13"/>
          <p:cNvPicPr>
            <a:picLocks noChangeAspect="1"/>
          </p:cNvPicPr>
          <p:nvPr/>
        </p:nvPicPr>
        <p:blipFill>
          <a:blip r:embed="rId4"/>
          <a:stretch>
            <a:fillRect/>
          </a:stretch>
        </p:blipFill>
        <p:spPr>
          <a:xfrm>
            <a:off x="24383" y="0"/>
            <a:ext cx="12143233" cy="6858000"/>
          </a:xfrm>
          <a:prstGeom prst="rect">
            <a:avLst/>
          </a:prstGeom>
        </p:spPr>
      </p:pic>
      <p:sp>
        <p:nvSpPr>
          <p:cNvPr id="3" name="文本框 2"/>
          <p:cNvSpPr txBox="1"/>
          <p:nvPr/>
        </p:nvSpPr>
        <p:spPr>
          <a:xfrm>
            <a:off x="201529" y="6596390"/>
            <a:ext cx="2098667" cy="261610"/>
          </a:xfrm>
          <a:prstGeom prst="rect">
            <a:avLst/>
          </a:prstGeom>
          <a:noFill/>
        </p:spPr>
        <p:txBody>
          <a:bodyPr wrap="square" rtlCol="0">
            <a:spAutoFit/>
          </a:bodyPr>
          <a:lstStyle/>
          <a:p>
            <a:r>
              <a:rPr lang="en-US" altLang="zh-CN" sz="1050">
                <a:latin typeface="Arial" panose="020B0604020202020204" pitchFamily="34" charset="0"/>
                <a:cs typeface="Arial" panose="020B0604020202020204" pitchFamily="34" charset="0"/>
              </a:rPr>
              <a:t>SUPPORTERS SAY</a:t>
            </a:r>
            <a:endParaRPr lang="zh-CN" altLang="en-US" sz="1050">
              <a:latin typeface="Arial" panose="020B0604020202020204" pitchFamily="34" charset="0"/>
              <a:cs typeface="Arial" panose="020B0604020202020204" pitchFamily="34" charset="0"/>
            </a:endParaRPr>
          </a:p>
        </p:txBody>
      </p:sp>
      <p:grpSp>
        <p:nvGrpSpPr>
          <p:cNvPr id="4" name="组合 3"/>
          <p:cNvGrpSpPr/>
          <p:nvPr/>
        </p:nvGrpSpPr>
        <p:grpSpPr>
          <a:xfrm>
            <a:off x="60961" y="6683957"/>
            <a:ext cx="143828" cy="86476"/>
            <a:chOff x="563561" y="1968500"/>
            <a:chExt cx="454026" cy="114300"/>
          </a:xfrm>
        </p:grpSpPr>
        <p:cxnSp>
          <p:nvCxnSpPr>
            <p:cNvPr id="5" name="直接连接符 4"/>
            <p:cNvCxnSpPr/>
            <p:nvPr/>
          </p:nvCxnSpPr>
          <p:spPr>
            <a:xfrm>
              <a:off x="563561" y="19685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63561" y="2025650"/>
              <a:ext cx="4540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3561" y="20828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圆: 空心 7"/>
          <p:cNvSpPr/>
          <p:nvPr/>
        </p:nvSpPr>
        <p:spPr>
          <a:xfrm>
            <a:off x="-1814284" y="-1694542"/>
            <a:ext cx="4205514" cy="4205514"/>
          </a:xfrm>
          <a:prstGeom prst="donut">
            <a:avLst>
              <a:gd name="adj" fmla="val 9862"/>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 空心 8"/>
          <p:cNvSpPr/>
          <p:nvPr/>
        </p:nvSpPr>
        <p:spPr>
          <a:xfrm>
            <a:off x="11229975" y="6116865"/>
            <a:ext cx="674460" cy="674460"/>
          </a:xfrm>
          <a:prstGeom prst="donut">
            <a:avLst>
              <a:gd name="adj" fmla="val 22007"/>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 空心 9"/>
          <p:cNvSpPr/>
          <p:nvPr/>
        </p:nvSpPr>
        <p:spPr>
          <a:xfrm>
            <a:off x="7985125" y="151164"/>
            <a:ext cx="168276" cy="168276"/>
          </a:xfrm>
          <a:prstGeom prst="donut">
            <a:avLst>
              <a:gd name="adj" fmla="val 22007"/>
            </a:avLst>
          </a:prstGeom>
          <a:solidFill>
            <a:srgbClr val="488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菱形 10"/>
          <p:cNvSpPr/>
          <p:nvPr/>
        </p:nvSpPr>
        <p:spPr>
          <a:xfrm>
            <a:off x="482600" y="3598862"/>
            <a:ext cx="95251" cy="95251"/>
          </a:xfrm>
          <a:prstGeom prst="diamond">
            <a:avLst/>
          </a:prstGeom>
          <a:noFill/>
          <a:ln w="254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11763374" y="671513"/>
            <a:ext cx="183129" cy="183129"/>
          </a:xfrm>
          <a:prstGeom prst="diamond">
            <a:avLst/>
          </a:prstGeom>
          <a:noFill/>
          <a:ln w="381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18062" y="414955"/>
            <a:ext cx="10755877" cy="6028090"/>
          </a:xfrm>
          <a:prstGeom prst="rect">
            <a:avLst/>
          </a:prstGeom>
          <a:solidFill>
            <a:schemeClr val="bg1"/>
          </a:solidFill>
          <a:ln>
            <a:noFill/>
          </a:ln>
          <a:effectLst>
            <a:outerShdw blurRad="381000" algn="ctr" rotWithShape="0">
              <a:srgbClr val="488EA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27221" y="423898"/>
            <a:ext cx="10755877" cy="6028090"/>
          </a:xfrm>
          <a:prstGeom prst="rect">
            <a:avLst/>
          </a:prstGeom>
          <a:solidFill>
            <a:srgbClr val="C3E5F1">
              <a:alpha val="6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0599662" y="804691"/>
            <a:ext cx="612624" cy="349862"/>
            <a:chOff x="10372876" y="782128"/>
            <a:chExt cx="612624" cy="349862"/>
          </a:xfrm>
        </p:grpSpPr>
        <p:sp>
          <p:nvSpPr>
            <p:cNvPr id="28" name="Freeform 12"/>
            <p:cNvSpPr/>
            <p:nvPr/>
          </p:nvSpPr>
          <p:spPr bwMode="auto">
            <a:xfrm>
              <a:off x="10682128" y="862801"/>
              <a:ext cx="303372" cy="269189"/>
            </a:xfrm>
            <a:custGeom>
              <a:avLst/>
              <a:gdLst>
                <a:gd name="T0" fmla="*/ 146 w 211"/>
                <a:gd name="T1" fmla="*/ 68 h 187"/>
                <a:gd name="T2" fmla="*/ 208 w 211"/>
                <a:gd name="T3" fmla="*/ 102 h 187"/>
                <a:gd name="T4" fmla="*/ 152 w 211"/>
                <a:gd name="T5" fmla="*/ 118 h 187"/>
                <a:gd name="T6" fmla="*/ 117 w 211"/>
                <a:gd name="T7" fmla="*/ 125 h 187"/>
                <a:gd name="T8" fmla="*/ 149 w 211"/>
                <a:gd name="T9" fmla="*/ 150 h 187"/>
                <a:gd name="T10" fmla="*/ 127 w 211"/>
                <a:gd name="T11" fmla="*/ 181 h 187"/>
                <a:gd name="T12" fmla="*/ 9 w 211"/>
                <a:gd name="T13" fmla="*/ 115 h 187"/>
                <a:gd name="T14" fmla="*/ 51 w 211"/>
                <a:gd name="T15" fmla="*/ 44 h 187"/>
                <a:gd name="T16" fmla="*/ 105 w 211"/>
                <a:gd name="T17" fmla="*/ 4 h 187"/>
                <a:gd name="T18" fmla="*/ 137 w 211"/>
                <a:gd name="T19" fmla="*/ 30 h 187"/>
                <a:gd name="T20" fmla="*/ 107 w 211"/>
                <a:gd name="T21" fmla="*/ 67 h 187"/>
                <a:gd name="T22" fmla="*/ 11 w 211"/>
                <a:gd name="T23" fmla="*/ 108 h 187"/>
                <a:gd name="T24" fmla="*/ 83 w 211"/>
                <a:gd name="T25" fmla="*/ 150 h 187"/>
                <a:gd name="T26" fmla="*/ 132 w 211"/>
                <a:gd name="T27" fmla="*/ 176 h 187"/>
                <a:gd name="T28" fmla="*/ 10 w 211"/>
                <a:gd name="T29" fmla="*/ 99 h 187"/>
                <a:gd name="T30" fmla="*/ 150 w 211"/>
                <a:gd name="T31" fmla="*/ 163 h 187"/>
                <a:gd name="T32" fmla="*/ 129 w 211"/>
                <a:gd name="T33" fmla="*/ 150 h 187"/>
                <a:gd name="T34" fmla="*/ 21 w 211"/>
                <a:gd name="T35" fmla="*/ 84 h 187"/>
                <a:gd name="T36" fmla="*/ 48 w 211"/>
                <a:gd name="T37" fmla="*/ 55 h 187"/>
                <a:gd name="T38" fmla="*/ 132 w 211"/>
                <a:gd name="T39" fmla="*/ 112 h 187"/>
                <a:gd name="T40" fmla="*/ 162 w 211"/>
                <a:gd name="T41" fmla="*/ 112 h 187"/>
                <a:gd name="T42" fmla="*/ 124 w 211"/>
                <a:gd name="T43" fmla="*/ 89 h 187"/>
                <a:gd name="T44" fmla="*/ 63 w 211"/>
                <a:gd name="T45" fmla="*/ 52 h 187"/>
                <a:gd name="T46" fmla="*/ 108 w 211"/>
                <a:gd name="T47" fmla="*/ 129 h 187"/>
                <a:gd name="T48" fmla="*/ 90 w 211"/>
                <a:gd name="T49" fmla="*/ 105 h 187"/>
                <a:gd name="T50" fmla="*/ 27 w 211"/>
                <a:gd name="T51" fmla="*/ 74 h 187"/>
                <a:gd name="T52" fmla="*/ 41 w 211"/>
                <a:gd name="T53" fmla="*/ 91 h 187"/>
                <a:gd name="T54" fmla="*/ 124 w 211"/>
                <a:gd name="T55" fmla="*/ 114 h 187"/>
                <a:gd name="T56" fmla="*/ 49 w 211"/>
                <a:gd name="T57" fmla="*/ 62 h 187"/>
                <a:gd name="T58" fmla="*/ 39 w 211"/>
                <a:gd name="T59" fmla="*/ 62 h 187"/>
                <a:gd name="T60" fmla="*/ 48 w 211"/>
                <a:gd name="T61" fmla="*/ 74 h 187"/>
                <a:gd name="T62" fmla="*/ 124 w 211"/>
                <a:gd name="T63" fmla="*/ 114 h 187"/>
                <a:gd name="T64" fmla="*/ 120 w 211"/>
                <a:gd name="T65" fmla="*/ 38 h 187"/>
                <a:gd name="T66" fmla="*/ 83 w 211"/>
                <a:gd name="T67" fmla="*/ 25 h 187"/>
                <a:gd name="T68" fmla="*/ 106 w 211"/>
                <a:gd name="T69" fmla="*/ 43 h 187"/>
                <a:gd name="T70" fmla="*/ 125 w 211"/>
                <a:gd name="T71" fmla="*/ 37 h 187"/>
                <a:gd name="T72" fmla="*/ 108 w 211"/>
                <a:gd name="T73" fmla="*/ 15 h 187"/>
                <a:gd name="T74" fmla="*/ 192 w 211"/>
                <a:gd name="T75" fmla="*/ 110 h 187"/>
                <a:gd name="T76" fmla="*/ 135 w 211"/>
                <a:gd name="T77" fmla="*/ 75 h 187"/>
                <a:gd name="T78" fmla="*/ 176 w 211"/>
                <a:gd name="T79" fmla="*/ 100 h 187"/>
                <a:gd name="T80" fmla="*/ 174 w 211"/>
                <a:gd name="T81" fmla="*/ 105 h 187"/>
                <a:gd name="T82" fmla="*/ 115 w 211"/>
                <a:gd name="T83" fmla="*/ 77 h 187"/>
                <a:gd name="T84" fmla="*/ 168 w 211"/>
                <a:gd name="T85" fmla="*/ 110 h 187"/>
                <a:gd name="T86" fmla="*/ 192 w 211"/>
                <a:gd name="T87" fmla="*/ 110 h 187"/>
                <a:gd name="T88" fmla="*/ 68 w 211"/>
                <a:gd name="T89" fmla="*/ 50 h 187"/>
                <a:gd name="T90" fmla="*/ 99 w 211"/>
                <a:gd name="T91" fmla="*/ 65 h 187"/>
                <a:gd name="T92" fmla="*/ 99 w 211"/>
                <a:gd name="T93" fmla="*/ 58 h 187"/>
                <a:gd name="T94" fmla="*/ 63 w 211"/>
                <a:gd name="T95" fmla="*/ 42 h 187"/>
                <a:gd name="T96" fmla="*/ 107 w 211"/>
                <a:gd name="T97" fmla="*/ 49 h 187"/>
                <a:gd name="T98" fmla="*/ 72 w 211"/>
                <a:gd name="T99" fmla="*/ 34 h 187"/>
                <a:gd name="T100" fmla="*/ 73 w 211"/>
                <a:gd name="T101" fmla="*/ 38 h 187"/>
                <a:gd name="T102" fmla="*/ 107 w 211"/>
                <a:gd name="T103" fmla="*/ 51 h 187"/>
                <a:gd name="T104" fmla="*/ 203 w 211"/>
                <a:gd name="T105" fmla="*/ 97 h 187"/>
                <a:gd name="T106" fmla="*/ 165 w 211"/>
                <a:gd name="T107" fmla="*/ 74 h 187"/>
                <a:gd name="T108" fmla="*/ 131 w 211"/>
                <a:gd name="T109" fmla="*/ 24 h 187"/>
                <a:gd name="T110" fmla="*/ 186 w 211"/>
                <a:gd name="T111" fmla="*/ 74 h 187"/>
                <a:gd name="T112" fmla="*/ 186 w 211"/>
                <a:gd name="T113" fmla="*/ 74 h 187"/>
                <a:gd name="T114" fmla="*/ 149 w 211"/>
                <a:gd name="T115" fmla="*/ 74 h 187"/>
                <a:gd name="T116" fmla="*/ 60 w 211"/>
                <a:gd name="T117" fmla="*/ 143 h 187"/>
                <a:gd name="T118" fmla="*/ 60 w 211"/>
                <a:gd name="T119" fmla="*/ 1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1" h="187">
                  <a:moveTo>
                    <a:pt x="107" y="67"/>
                  </a:moveTo>
                  <a:cubicBezTo>
                    <a:pt x="120" y="70"/>
                    <a:pt x="133" y="70"/>
                    <a:pt x="146" y="68"/>
                  </a:cubicBezTo>
                  <a:cubicBezTo>
                    <a:pt x="158" y="66"/>
                    <a:pt x="171" y="66"/>
                    <a:pt x="183" y="66"/>
                  </a:cubicBezTo>
                  <a:cubicBezTo>
                    <a:pt x="205" y="67"/>
                    <a:pt x="211" y="84"/>
                    <a:pt x="208" y="102"/>
                  </a:cubicBezTo>
                  <a:cubicBezTo>
                    <a:pt x="206" y="112"/>
                    <a:pt x="198" y="117"/>
                    <a:pt x="188" y="117"/>
                  </a:cubicBezTo>
                  <a:cubicBezTo>
                    <a:pt x="176" y="118"/>
                    <a:pt x="164" y="118"/>
                    <a:pt x="152" y="118"/>
                  </a:cubicBezTo>
                  <a:cubicBezTo>
                    <a:pt x="143" y="118"/>
                    <a:pt x="134" y="119"/>
                    <a:pt x="125" y="120"/>
                  </a:cubicBezTo>
                  <a:cubicBezTo>
                    <a:pt x="121" y="120"/>
                    <a:pt x="118" y="122"/>
                    <a:pt x="117" y="125"/>
                  </a:cubicBezTo>
                  <a:cubicBezTo>
                    <a:pt x="120" y="130"/>
                    <a:pt x="126" y="132"/>
                    <a:pt x="131" y="136"/>
                  </a:cubicBezTo>
                  <a:cubicBezTo>
                    <a:pt x="138" y="140"/>
                    <a:pt x="144" y="145"/>
                    <a:pt x="149" y="150"/>
                  </a:cubicBezTo>
                  <a:cubicBezTo>
                    <a:pt x="154" y="156"/>
                    <a:pt x="157" y="164"/>
                    <a:pt x="154" y="172"/>
                  </a:cubicBezTo>
                  <a:cubicBezTo>
                    <a:pt x="151" y="182"/>
                    <a:pt x="137" y="187"/>
                    <a:pt x="127" y="181"/>
                  </a:cubicBezTo>
                  <a:cubicBezTo>
                    <a:pt x="106" y="169"/>
                    <a:pt x="82" y="162"/>
                    <a:pt x="61" y="151"/>
                  </a:cubicBezTo>
                  <a:cubicBezTo>
                    <a:pt x="42" y="142"/>
                    <a:pt x="23" y="131"/>
                    <a:pt x="9" y="115"/>
                  </a:cubicBezTo>
                  <a:cubicBezTo>
                    <a:pt x="0" y="105"/>
                    <a:pt x="0" y="93"/>
                    <a:pt x="9" y="84"/>
                  </a:cubicBezTo>
                  <a:cubicBezTo>
                    <a:pt x="22" y="70"/>
                    <a:pt x="36" y="57"/>
                    <a:pt x="51" y="44"/>
                  </a:cubicBezTo>
                  <a:cubicBezTo>
                    <a:pt x="63" y="35"/>
                    <a:pt x="75" y="25"/>
                    <a:pt x="86" y="15"/>
                  </a:cubicBezTo>
                  <a:cubicBezTo>
                    <a:pt x="91" y="10"/>
                    <a:pt x="98" y="7"/>
                    <a:pt x="105" y="4"/>
                  </a:cubicBezTo>
                  <a:cubicBezTo>
                    <a:pt x="117" y="0"/>
                    <a:pt x="135" y="9"/>
                    <a:pt x="139" y="20"/>
                  </a:cubicBezTo>
                  <a:cubicBezTo>
                    <a:pt x="140" y="23"/>
                    <a:pt x="139" y="27"/>
                    <a:pt x="137" y="30"/>
                  </a:cubicBezTo>
                  <a:cubicBezTo>
                    <a:pt x="134" y="38"/>
                    <a:pt x="128" y="44"/>
                    <a:pt x="120" y="48"/>
                  </a:cubicBezTo>
                  <a:cubicBezTo>
                    <a:pt x="113" y="52"/>
                    <a:pt x="108" y="59"/>
                    <a:pt x="107" y="67"/>
                  </a:cubicBezTo>
                  <a:close/>
                  <a:moveTo>
                    <a:pt x="10" y="99"/>
                  </a:moveTo>
                  <a:cubicBezTo>
                    <a:pt x="8" y="102"/>
                    <a:pt x="9" y="106"/>
                    <a:pt x="11" y="108"/>
                  </a:cubicBezTo>
                  <a:cubicBezTo>
                    <a:pt x="16" y="114"/>
                    <a:pt x="22" y="119"/>
                    <a:pt x="30" y="122"/>
                  </a:cubicBezTo>
                  <a:cubicBezTo>
                    <a:pt x="48" y="130"/>
                    <a:pt x="66" y="140"/>
                    <a:pt x="83" y="150"/>
                  </a:cubicBezTo>
                  <a:cubicBezTo>
                    <a:pt x="90" y="154"/>
                    <a:pt x="95" y="159"/>
                    <a:pt x="101" y="162"/>
                  </a:cubicBezTo>
                  <a:cubicBezTo>
                    <a:pt x="111" y="167"/>
                    <a:pt x="121" y="172"/>
                    <a:pt x="132" y="176"/>
                  </a:cubicBezTo>
                  <a:cubicBezTo>
                    <a:pt x="138" y="178"/>
                    <a:pt x="145" y="176"/>
                    <a:pt x="148" y="171"/>
                  </a:cubicBezTo>
                  <a:cubicBezTo>
                    <a:pt x="102" y="147"/>
                    <a:pt x="56" y="123"/>
                    <a:pt x="10" y="99"/>
                  </a:cubicBezTo>
                  <a:close/>
                  <a:moveTo>
                    <a:pt x="10" y="92"/>
                  </a:moveTo>
                  <a:cubicBezTo>
                    <a:pt x="56" y="117"/>
                    <a:pt x="99" y="145"/>
                    <a:pt x="150" y="163"/>
                  </a:cubicBezTo>
                  <a:cubicBezTo>
                    <a:pt x="146" y="155"/>
                    <a:pt x="145" y="149"/>
                    <a:pt x="136" y="153"/>
                  </a:cubicBezTo>
                  <a:cubicBezTo>
                    <a:pt x="134" y="154"/>
                    <a:pt x="131" y="152"/>
                    <a:pt x="129" y="150"/>
                  </a:cubicBezTo>
                  <a:cubicBezTo>
                    <a:pt x="113" y="138"/>
                    <a:pt x="97" y="127"/>
                    <a:pt x="79" y="118"/>
                  </a:cubicBezTo>
                  <a:cubicBezTo>
                    <a:pt x="59" y="108"/>
                    <a:pt x="40" y="96"/>
                    <a:pt x="21" y="84"/>
                  </a:cubicBezTo>
                  <a:cubicBezTo>
                    <a:pt x="17" y="86"/>
                    <a:pt x="14" y="89"/>
                    <a:pt x="10" y="92"/>
                  </a:cubicBezTo>
                  <a:close/>
                  <a:moveTo>
                    <a:pt x="48" y="55"/>
                  </a:moveTo>
                  <a:cubicBezTo>
                    <a:pt x="49" y="56"/>
                    <a:pt x="49" y="56"/>
                    <a:pt x="49" y="57"/>
                  </a:cubicBezTo>
                  <a:cubicBezTo>
                    <a:pt x="77" y="75"/>
                    <a:pt x="106" y="91"/>
                    <a:pt x="132" y="112"/>
                  </a:cubicBezTo>
                  <a:cubicBezTo>
                    <a:pt x="133" y="113"/>
                    <a:pt x="134" y="113"/>
                    <a:pt x="135" y="113"/>
                  </a:cubicBezTo>
                  <a:cubicBezTo>
                    <a:pt x="144" y="113"/>
                    <a:pt x="153" y="113"/>
                    <a:pt x="162" y="112"/>
                  </a:cubicBezTo>
                  <a:cubicBezTo>
                    <a:pt x="157" y="107"/>
                    <a:pt x="151" y="103"/>
                    <a:pt x="145" y="101"/>
                  </a:cubicBezTo>
                  <a:cubicBezTo>
                    <a:pt x="137" y="98"/>
                    <a:pt x="130" y="94"/>
                    <a:pt x="124" y="89"/>
                  </a:cubicBezTo>
                  <a:cubicBezTo>
                    <a:pt x="120" y="86"/>
                    <a:pt x="115" y="83"/>
                    <a:pt x="111" y="80"/>
                  </a:cubicBezTo>
                  <a:cubicBezTo>
                    <a:pt x="94" y="72"/>
                    <a:pt x="79" y="62"/>
                    <a:pt x="63" y="52"/>
                  </a:cubicBezTo>
                  <a:cubicBezTo>
                    <a:pt x="56" y="48"/>
                    <a:pt x="56" y="46"/>
                    <a:pt x="48" y="55"/>
                  </a:cubicBezTo>
                  <a:close/>
                  <a:moveTo>
                    <a:pt x="108" y="129"/>
                  </a:moveTo>
                  <a:cubicBezTo>
                    <a:pt x="114" y="118"/>
                    <a:pt x="106" y="114"/>
                    <a:pt x="98" y="110"/>
                  </a:cubicBezTo>
                  <a:cubicBezTo>
                    <a:pt x="96" y="109"/>
                    <a:pt x="93" y="107"/>
                    <a:pt x="90" y="105"/>
                  </a:cubicBezTo>
                  <a:cubicBezTo>
                    <a:pt x="73" y="94"/>
                    <a:pt x="54" y="85"/>
                    <a:pt x="37" y="72"/>
                  </a:cubicBezTo>
                  <a:cubicBezTo>
                    <a:pt x="33" y="69"/>
                    <a:pt x="30" y="70"/>
                    <a:pt x="27" y="74"/>
                  </a:cubicBezTo>
                  <a:cubicBezTo>
                    <a:pt x="24" y="78"/>
                    <a:pt x="27" y="80"/>
                    <a:pt x="30" y="83"/>
                  </a:cubicBezTo>
                  <a:cubicBezTo>
                    <a:pt x="33" y="86"/>
                    <a:pt x="37" y="88"/>
                    <a:pt x="41" y="91"/>
                  </a:cubicBezTo>
                  <a:cubicBezTo>
                    <a:pt x="63" y="105"/>
                    <a:pt x="85" y="117"/>
                    <a:pt x="108" y="129"/>
                  </a:cubicBezTo>
                  <a:close/>
                  <a:moveTo>
                    <a:pt x="124" y="114"/>
                  </a:moveTo>
                  <a:cubicBezTo>
                    <a:pt x="124" y="112"/>
                    <a:pt x="123" y="110"/>
                    <a:pt x="122" y="109"/>
                  </a:cubicBezTo>
                  <a:cubicBezTo>
                    <a:pt x="98" y="93"/>
                    <a:pt x="73" y="78"/>
                    <a:pt x="49" y="62"/>
                  </a:cubicBezTo>
                  <a:cubicBezTo>
                    <a:pt x="48" y="61"/>
                    <a:pt x="46" y="61"/>
                    <a:pt x="45" y="60"/>
                  </a:cubicBezTo>
                  <a:cubicBezTo>
                    <a:pt x="42" y="59"/>
                    <a:pt x="40" y="60"/>
                    <a:pt x="39" y="62"/>
                  </a:cubicBezTo>
                  <a:cubicBezTo>
                    <a:pt x="36" y="65"/>
                    <a:pt x="38" y="67"/>
                    <a:pt x="40" y="68"/>
                  </a:cubicBezTo>
                  <a:cubicBezTo>
                    <a:pt x="43" y="70"/>
                    <a:pt x="45" y="72"/>
                    <a:pt x="48" y="74"/>
                  </a:cubicBezTo>
                  <a:cubicBezTo>
                    <a:pt x="69" y="87"/>
                    <a:pt x="90" y="100"/>
                    <a:pt x="111" y="113"/>
                  </a:cubicBezTo>
                  <a:cubicBezTo>
                    <a:pt x="115" y="116"/>
                    <a:pt x="120" y="116"/>
                    <a:pt x="124" y="114"/>
                  </a:cubicBezTo>
                  <a:close/>
                  <a:moveTo>
                    <a:pt x="94" y="17"/>
                  </a:moveTo>
                  <a:cubicBezTo>
                    <a:pt x="100" y="26"/>
                    <a:pt x="115" y="26"/>
                    <a:pt x="120" y="38"/>
                  </a:cubicBezTo>
                  <a:cubicBezTo>
                    <a:pt x="110" y="34"/>
                    <a:pt x="101" y="29"/>
                    <a:pt x="92" y="23"/>
                  </a:cubicBezTo>
                  <a:cubicBezTo>
                    <a:pt x="88" y="20"/>
                    <a:pt x="86" y="22"/>
                    <a:pt x="83" y="25"/>
                  </a:cubicBezTo>
                  <a:cubicBezTo>
                    <a:pt x="80" y="29"/>
                    <a:pt x="84" y="31"/>
                    <a:pt x="87" y="32"/>
                  </a:cubicBezTo>
                  <a:cubicBezTo>
                    <a:pt x="93" y="36"/>
                    <a:pt x="100" y="39"/>
                    <a:pt x="106" y="43"/>
                  </a:cubicBezTo>
                  <a:cubicBezTo>
                    <a:pt x="114" y="48"/>
                    <a:pt x="115" y="48"/>
                    <a:pt x="121" y="41"/>
                  </a:cubicBezTo>
                  <a:cubicBezTo>
                    <a:pt x="123" y="40"/>
                    <a:pt x="124" y="38"/>
                    <a:pt x="125" y="37"/>
                  </a:cubicBezTo>
                  <a:cubicBezTo>
                    <a:pt x="130" y="33"/>
                    <a:pt x="128" y="30"/>
                    <a:pt x="125" y="26"/>
                  </a:cubicBezTo>
                  <a:cubicBezTo>
                    <a:pt x="120" y="21"/>
                    <a:pt x="113" y="19"/>
                    <a:pt x="108" y="15"/>
                  </a:cubicBezTo>
                  <a:cubicBezTo>
                    <a:pt x="102" y="11"/>
                    <a:pt x="98" y="12"/>
                    <a:pt x="94" y="17"/>
                  </a:cubicBezTo>
                  <a:close/>
                  <a:moveTo>
                    <a:pt x="192" y="110"/>
                  </a:moveTo>
                  <a:cubicBezTo>
                    <a:pt x="193" y="107"/>
                    <a:pt x="193" y="107"/>
                    <a:pt x="193" y="107"/>
                  </a:cubicBezTo>
                  <a:cubicBezTo>
                    <a:pt x="175" y="95"/>
                    <a:pt x="155" y="84"/>
                    <a:pt x="135" y="75"/>
                  </a:cubicBezTo>
                  <a:cubicBezTo>
                    <a:pt x="137" y="79"/>
                    <a:pt x="141" y="80"/>
                    <a:pt x="144" y="82"/>
                  </a:cubicBezTo>
                  <a:cubicBezTo>
                    <a:pt x="155" y="88"/>
                    <a:pt x="165" y="94"/>
                    <a:pt x="176" y="100"/>
                  </a:cubicBezTo>
                  <a:cubicBezTo>
                    <a:pt x="178" y="101"/>
                    <a:pt x="180" y="103"/>
                    <a:pt x="179" y="105"/>
                  </a:cubicBezTo>
                  <a:cubicBezTo>
                    <a:pt x="177" y="108"/>
                    <a:pt x="176" y="106"/>
                    <a:pt x="174" y="105"/>
                  </a:cubicBezTo>
                  <a:cubicBezTo>
                    <a:pt x="158" y="96"/>
                    <a:pt x="143" y="87"/>
                    <a:pt x="128" y="79"/>
                  </a:cubicBezTo>
                  <a:cubicBezTo>
                    <a:pt x="122" y="75"/>
                    <a:pt x="122" y="75"/>
                    <a:pt x="115" y="77"/>
                  </a:cubicBezTo>
                  <a:cubicBezTo>
                    <a:pt x="126" y="86"/>
                    <a:pt x="138" y="93"/>
                    <a:pt x="150" y="98"/>
                  </a:cubicBezTo>
                  <a:cubicBezTo>
                    <a:pt x="157" y="100"/>
                    <a:pt x="163" y="104"/>
                    <a:pt x="168" y="110"/>
                  </a:cubicBezTo>
                  <a:cubicBezTo>
                    <a:pt x="170" y="112"/>
                    <a:pt x="172" y="113"/>
                    <a:pt x="175" y="112"/>
                  </a:cubicBezTo>
                  <a:cubicBezTo>
                    <a:pt x="181" y="112"/>
                    <a:pt x="187" y="111"/>
                    <a:pt x="192" y="110"/>
                  </a:cubicBezTo>
                  <a:close/>
                  <a:moveTo>
                    <a:pt x="63" y="42"/>
                  </a:moveTo>
                  <a:cubicBezTo>
                    <a:pt x="63" y="46"/>
                    <a:pt x="65" y="48"/>
                    <a:pt x="68" y="50"/>
                  </a:cubicBezTo>
                  <a:cubicBezTo>
                    <a:pt x="76" y="55"/>
                    <a:pt x="85" y="60"/>
                    <a:pt x="93" y="65"/>
                  </a:cubicBezTo>
                  <a:cubicBezTo>
                    <a:pt x="95" y="66"/>
                    <a:pt x="98" y="68"/>
                    <a:pt x="99" y="65"/>
                  </a:cubicBezTo>
                  <a:cubicBezTo>
                    <a:pt x="101" y="63"/>
                    <a:pt x="101" y="60"/>
                    <a:pt x="99" y="58"/>
                  </a:cubicBezTo>
                  <a:cubicBezTo>
                    <a:pt x="99" y="58"/>
                    <a:pt x="99" y="58"/>
                    <a:pt x="99" y="58"/>
                  </a:cubicBezTo>
                  <a:cubicBezTo>
                    <a:pt x="88" y="52"/>
                    <a:pt x="77" y="46"/>
                    <a:pt x="66" y="41"/>
                  </a:cubicBezTo>
                  <a:cubicBezTo>
                    <a:pt x="65" y="41"/>
                    <a:pt x="64" y="42"/>
                    <a:pt x="63" y="42"/>
                  </a:cubicBezTo>
                  <a:close/>
                  <a:moveTo>
                    <a:pt x="107" y="51"/>
                  </a:moveTo>
                  <a:cubicBezTo>
                    <a:pt x="107" y="51"/>
                    <a:pt x="107" y="49"/>
                    <a:pt x="107" y="49"/>
                  </a:cubicBezTo>
                  <a:cubicBezTo>
                    <a:pt x="97" y="42"/>
                    <a:pt x="86" y="38"/>
                    <a:pt x="76" y="32"/>
                  </a:cubicBezTo>
                  <a:cubicBezTo>
                    <a:pt x="75" y="31"/>
                    <a:pt x="73" y="33"/>
                    <a:pt x="72" y="34"/>
                  </a:cubicBezTo>
                  <a:cubicBezTo>
                    <a:pt x="71" y="35"/>
                    <a:pt x="71" y="37"/>
                    <a:pt x="73" y="38"/>
                  </a:cubicBezTo>
                  <a:cubicBezTo>
                    <a:pt x="73" y="38"/>
                    <a:pt x="73" y="38"/>
                    <a:pt x="73" y="38"/>
                  </a:cubicBezTo>
                  <a:cubicBezTo>
                    <a:pt x="82" y="44"/>
                    <a:pt x="92" y="50"/>
                    <a:pt x="103" y="54"/>
                  </a:cubicBezTo>
                  <a:cubicBezTo>
                    <a:pt x="105" y="55"/>
                    <a:pt x="106" y="53"/>
                    <a:pt x="107" y="51"/>
                  </a:cubicBezTo>
                  <a:close/>
                  <a:moveTo>
                    <a:pt x="165" y="74"/>
                  </a:moveTo>
                  <a:cubicBezTo>
                    <a:pt x="176" y="84"/>
                    <a:pt x="189" y="92"/>
                    <a:pt x="203" y="97"/>
                  </a:cubicBezTo>
                  <a:cubicBezTo>
                    <a:pt x="195" y="84"/>
                    <a:pt x="183" y="80"/>
                    <a:pt x="174" y="73"/>
                  </a:cubicBezTo>
                  <a:cubicBezTo>
                    <a:pt x="171" y="71"/>
                    <a:pt x="167" y="72"/>
                    <a:pt x="165" y="74"/>
                  </a:cubicBezTo>
                  <a:close/>
                  <a:moveTo>
                    <a:pt x="110" y="9"/>
                  </a:moveTo>
                  <a:cubicBezTo>
                    <a:pt x="116" y="16"/>
                    <a:pt x="124" y="18"/>
                    <a:pt x="131" y="24"/>
                  </a:cubicBezTo>
                  <a:cubicBezTo>
                    <a:pt x="128" y="12"/>
                    <a:pt x="123" y="9"/>
                    <a:pt x="110" y="9"/>
                  </a:cubicBezTo>
                  <a:close/>
                  <a:moveTo>
                    <a:pt x="186" y="74"/>
                  </a:moveTo>
                  <a:cubicBezTo>
                    <a:pt x="199" y="83"/>
                    <a:pt x="199" y="83"/>
                    <a:pt x="199" y="83"/>
                  </a:cubicBezTo>
                  <a:cubicBezTo>
                    <a:pt x="197" y="77"/>
                    <a:pt x="192" y="73"/>
                    <a:pt x="186" y="74"/>
                  </a:cubicBezTo>
                  <a:close/>
                  <a:moveTo>
                    <a:pt x="161" y="80"/>
                  </a:moveTo>
                  <a:cubicBezTo>
                    <a:pt x="157" y="75"/>
                    <a:pt x="155" y="72"/>
                    <a:pt x="149" y="74"/>
                  </a:cubicBezTo>
                  <a:cubicBezTo>
                    <a:pt x="152" y="77"/>
                    <a:pt x="156" y="80"/>
                    <a:pt x="161" y="80"/>
                  </a:cubicBezTo>
                  <a:close/>
                  <a:moveTo>
                    <a:pt x="60" y="143"/>
                  </a:moveTo>
                  <a:cubicBezTo>
                    <a:pt x="57" y="140"/>
                    <a:pt x="54" y="138"/>
                    <a:pt x="50" y="138"/>
                  </a:cubicBezTo>
                  <a:cubicBezTo>
                    <a:pt x="53" y="141"/>
                    <a:pt x="55" y="144"/>
                    <a:pt x="60" y="143"/>
                  </a:cubicBezTo>
                  <a:close/>
                </a:path>
              </a:pathLst>
            </a:custGeom>
            <a:solidFill>
              <a:srgbClr val="488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3"/>
            <p:cNvSpPr/>
            <p:nvPr/>
          </p:nvSpPr>
          <p:spPr bwMode="auto">
            <a:xfrm>
              <a:off x="10372876" y="782128"/>
              <a:ext cx="303372" cy="252098"/>
            </a:xfrm>
            <a:custGeom>
              <a:avLst/>
              <a:gdLst>
                <a:gd name="T0" fmla="*/ 39 w 211"/>
                <a:gd name="T1" fmla="*/ 114 h 175"/>
                <a:gd name="T2" fmla="*/ 21 w 211"/>
                <a:gd name="T3" fmla="*/ 61 h 175"/>
                <a:gd name="T4" fmla="*/ 110 w 211"/>
                <a:gd name="T5" fmla="*/ 51 h 175"/>
                <a:gd name="T6" fmla="*/ 117 w 211"/>
                <a:gd name="T7" fmla="*/ 3 h 175"/>
                <a:gd name="T8" fmla="*/ 201 w 211"/>
                <a:gd name="T9" fmla="*/ 72 h 175"/>
                <a:gd name="T10" fmla="*/ 146 w 211"/>
                <a:gd name="T11" fmla="*/ 153 h 175"/>
                <a:gd name="T12" fmla="*/ 88 w 211"/>
                <a:gd name="T13" fmla="*/ 156 h 175"/>
                <a:gd name="T14" fmla="*/ 125 w 211"/>
                <a:gd name="T15" fmla="*/ 110 h 175"/>
                <a:gd name="T16" fmla="*/ 123 w 211"/>
                <a:gd name="T17" fmla="*/ 13 h 175"/>
                <a:gd name="T18" fmla="*/ 102 w 211"/>
                <a:gd name="T19" fmla="*/ 36 h 175"/>
                <a:gd name="T20" fmla="*/ 132 w 211"/>
                <a:gd name="T21" fmla="*/ 20 h 175"/>
                <a:gd name="T22" fmla="*/ 110 w 211"/>
                <a:gd name="T23" fmla="*/ 32 h 175"/>
                <a:gd name="T24" fmla="*/ 170 w 211"/>
                <a:gd name="T25" fmla="*/ 67 h 175"/>
                <a:gd name="T26" fmla="*/ 124 w 211"/>
                <a:gd name="T27" fmla="*/ 120 h 175"/>
                <a:gd name="T28" fmla="*/ 100 w 211"/>
                <a:gd name="T29" fmla="*/ 164 h 175"/>
                <a:gd name="T30" fmla="*/ 167 w 211"/>
                <a:gd name="T31" fmla="*/ 124 h 175"/>
                <a:gd name="T32" fmla="*/ 200 w 211"/>
                <a:gd name="T33" fmla="*/ 82 h 175"/>
                <a:gd name="T34" fmla="*/ 124 w 211"/>
                <a:gd name="T35" fmla="*/ 154 h 175"/>
                <a:gd name="T36" fmla="*/ 190 w 211"/>
                <a:gd name="T37" fmla="*/ 80 h 175"/>
                <a:gd name="T38" fmla="*/ 167 w 211"/>
                <a:gd name="T39" fmla="*/ 91 h 175"/>
                <a:gd name="T40" fmla="*/ 100 w 211"/>
                <a:gd name="T41" fmla="*/ 152 h 175"/>
                <a:gd name="T42" fmla="*/ 184 w 211"/>
                <a:gd name="T43" fmla="*/ 67 h 175"/>
                <a:gd name="T44" fmla="*/ 150 w 211"/>
                <a:gd name="T45" fmla="*/ 79 h 175"/>
                <a:gd name="T46" fmla="*/ 164 w 211"/>
                <a:gd name="T47" fmla="*/ 54 h 175"/>
                <a:gd name="T48" fmla="*/ 111 w 211"/>
                <a:gd name="T49" fmla="*/ 103 h 175"/>
                <a:gd name="T50" fmla="*/ 129 w 211"/>
                <a:gd name="T51" fmla="*/ 78 h 175"/>
                <a:gd name="T52" fmla="*/ 119 w 211"/>
                <a:gd name="T53" fmla="*/ 79 h 175"/>
                <a:gd name="T54" fmla="*/ 59 w 211"/>
                <a:gd name="T55" fmla="*/ 104 h 175"/>
                <a:gd name="T56" fmla="*/ 81 w 211"/>
                <a:gd name="T57" fmla="*/ 73 h 175"/>
                <a:gd name="T58" fmla="*/ 115 w 211"/>
                <a:gd name="T59" fmla="*/ 73 h 175"/>
                <a:gd name="T60" fmla="*/ 67 w 211"/>
                <a:gd name="T61" fmla="*/ 107 h 175"/>
                <a:gd name="T62" fmla="*/ 115 w 211"/>
                <a:gd name="T63" fmla="*/ 73 h 175"/>
                <a:gd name="T64" fmla="*/ 67 w 211"/>
                <a:gd name="T65" fmla="*/ 77 h 175"/>
                <a:gd name="T66" fmla="*/ 26 w 211"/>
                <a:gd name="T67" fmla="*/ 105 h 175"/>
                <a:gd name="T68" fmla="*/ 145 w 211"/>
                <a:gd name="T69" fmla="*/ 35 h 175"/>
                <a:gd name="T70" fmla="*/ 137 w 211"/>
                <a:gd name="T71" fmla="*/ 28 h 175"/>
                <a:gd name="T72" fmla="*/ 125 w 211"/>
                <a:gd name="T73" fmla="*/ 54 h 175"/>
                <a:gd name="T74" fmla="*/ 17 w 211"/>
                <a:gd name="T75" fmla="*/ 96 h 175"/>
                <a:gd name="T76" fmla="*/ 59 w 211"/>
                <a:gd name="T77" fmla="*/ 67 h 175"/>
                <a:gd name="T78" fmla="*/ 154 w 211"/>
                <a:gd name="T79" fmla="*/ 39 h 175"/>
                <a:gd name="T80" fmla="*/ 19 w 211"/>
                <a:gd name="T81" fmla="*/ 81 h 175"/>
                <a:gd name="T82" fmla="*/ 97 w 211"/>
                <a:gd name="T83" fmla="*/ 2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1" h="175">
                  <a:moveTo>
                    <a:pt x="125" y="110"/>
                  </a:moveTo>
                  <a:cubicBezTo>
                    <a:pt x="119" y="109"/>
                    <a:pt x="113" y="109"/>
                    <a:pt x="107" y="110"/>
                  </a:cubicBezTo>
                  <a:cubicBezTo>
                    <a:pt x="84" y="113"/>
                    <a:pt x="62" y="114"/>
                    <a:pt x="39" y="114"/>
                  </a:cubicBezTo>
                  <a:cubicBezTo>
                    <a:pt x="30" y="114"/>
                    <a:pt x="21" y="111"/>
                    <a:pt x="14" y="107"/>
                  </a:cubicBezTo>
                  <a:cubicBezTo>
                    <a:pt x="4" y="100"/>
                    <a:pt x="0" y="87"/>
                    <a:pt x="4" y="75"/>
                  </a:cubicBezTo>
                  <a:cubicBezTo>
                    <a:pt x="6" y="67"/>
                    <a:pt x="13" y="62"/>
                    <a:pt x="21" y="61"/>
                  </a:cubicBezTo>
                  <a:cubicBezTo>
                    <a:pt x="43" y="58"/>
                    <a:pt x="65" y="58"/>
                    <a:pt x="86" y="62"/>
                  </a:cubicBezTo>
                  <a:cubicBezTo>
                    <a:pt x="98" y="65"/>
                    <a:pt x="110" y="66"/>
                    <a:pt x="122" y="65"/>
                  </a:cubicBezTo>
                  <a:cubicBezTo>
                    <a:pt x="121" y="58"/>
                    <a:pt x="116" y="54"/>
                    <a:pt x="110" y="51"/>
                  </a:cubicBezTo>
                  <a:cubicBezTo>
                    <a:pt x="102" y="47"/>
                    <a:pt x="96" y="40"/>
                    <a:pt x="92" y="32"/>
                  </a:cubicBezTo>
                  <a:cubicBezTo>
                    <a:pt x="87" y="21"/>
                    <a:pt x="86" y="15"/>
                    <a:pt x="93" y="9"/>
                  </a:cubicBezTo>
                  <a:cubicBezTo>
                    <a:pt x="99" y="2"/>
                    <a:pt x="108" y="0"/>
                    <a:pt x="117" y="3"/>
                  </a:cubicBezTo>
                  <a:cubicBezTo>
                    <a:pt x="124" y="6"/>
                    <a:pt x="131" y="10"/>
                    <a:pt x="137" y="15"/>
                  </a:cubicBezTo>
                  <a:cubicBezTo>
                    <a:pt x="155" y="32"/>
                    <a:pt x="173" y="48"/>
                    <a:pt x="192" y="64"/>
                  </a:cubicBezTo>
                  <a:cubicBezTo>
                    <a:pt x="195" y="66"/>
                    <a:pt x="198" y="69"/>
                    <a:pt x="201" y="72"/>
                  </a:cubicBezTo>
                  <a:cubicBezTo>
                    <a:pt x="210" y="82"/>
                    <a:pt x="211" y="94"/>
                    <a:pt x="202" y="105"/>
                  </a:cubicBezTo>
                  <a:cubicBezTo>
                    <a:pt x="196" y="112"/>
                    <a:pt x="189" y="118"/>
                    <a:pt x="181" y="124"/>
                  </a:cubicBezTo>
                  <a:cubicBezTo>
                    <a:pt x="168" y="132"/>
                    <a:pt x="159" y="145"/>
                    <a:pt x="146" y="153"/>
                  </a:cubicBezTo>
                  <a:cubicBezTo>
                    <a:pt x="136" y="159"/>
                    <a:pt x="128" y="168"/>
                    <a:pt x="116" y="172"/>
                  </a:cubicBezTo>
                  <a:cubicBezTo>
                    <a:pt x="106" y="175"/>
                    <a:pt x="98" y="171"/>
                    <a:pt x="90" y="164"/>
                  </a:cubicBezTo>
                  <a:cubicBezTo>
                    <a:pt x="88" y="162"/>
                    <a:pt x="87" y="159"/>
                    <a:pt x="88" y="156"/>
                  </a:cubicBezTo>
                  <a:cubicBezTo>
                    <a:pt x="88" y="150"/>
                    <a:pt x="90" y="144"/>
                    <a:pt x="94" y="140"/>
                  </a:cubicBezTo>
                  <a:cubicBezTo>
                    <a:pt x="100" y="132"/>
                    <a:pt x="107" y="125"/>
                    <a:pt x="116" y="119"/>
                  </a:cubicBezTo>
                  <a:cubicBezTo>
                    <a:pt x="120" y="118"/>
                    <a:pt x="123" y="114"/>
                    <a:pt x="125" y="110"/>
                  </a:cubicBezTo>
                  <a:close/>
                  <a:moveTo>
                    <a:pt x="102" y="36"/>
                  </a:moveTo>
                  <a:cubicBezTo>
                    <a:pt x="103" y="30"/>
                    <a:pt x="108" y="27"/>
                    <a:pt x="112" y="23"/>
                  </a:cubicBezTo>
                  <a:cubicBezTo>
                    <a:pt x="116" y="20"/>
                    <a:pt x="120" y="17"/>
                    <a:pt x="123" y="13"/>
                  </a:cubicBezTo>
                  <a:cubicBezTo>
                    <a:pt x="121" y="11"/>
                    <a:pt x="119" y="8"/>
                    <a:pt x="116" y="11"/>
                  </a:cubicBezTo>
                  <a:cubicBezTo>
                    <a:pt x="111" y="16"/>
                    <a:pt x="106" y="21"/>
                    <a:pt x="102" y="25"/>
                  </a:cubicBezTo>
                  <a:cubicBezTo>
                    <a:pt x="98" y="29"/>
                    <a:pt x="99" y="32"/>
                    <a:pt x="102" y="36"/>
                  </a:cubicBezTo>
                  <a:cubicBezTo>
                    <a:pt x="110" y="44"/>
                    <a:pt x="110" y="44"/>
                    <a:pt x="118" y="37"/>
                  </a:cubicBezTo>
                  <a:cubicBezTo>
                    <a:pt x="122" y="33"/>
                    <a:pt x="126" y="29"/>
                    <a:pt x="131" y="25"/>
                  </a:cubicBezTo>
                  <a:cubicBezTo>
                    <a:pt x="132" y="24"/>
                    <a:pt x="135" y="22"/>
                    <a:pt x="132" y="20"/>
                  </a:cubicBezTo>
                  <a:cubicBezTo>
                    <a:pt x="131" y="18"/>
                    <a:pt x="128" y="18"/>
                    <a:pt x="126" y="20"/>
                  </a:cubicBezTo>
                  <a:cubicBezTo>
                    <a:pt x="126" y="20"/>
                    <a:pt x="126" y="20"/>
                    <a:pt x="126" y="20"/>
                  </a:cubicBezTo>
                  <a:cubicBezTo>
                    <a:pt x="121" y="24"/>
                    <a:pt x="115" y="28"/>
                    <a:pt x="110" y="32"/>
                  </a:cubicBezTo>
                  <a:cubicBezTo>
                    <a:pt x="108" y="35"/>
                    <a:pt x="105" y="36"/>
                    <a:pt x="102" y="36"/>
                  </a:cubicBezTo>
                  <a:close/>
                  <a:moveTo>
                    <a:pt x="184" y="67"/>
                  </a:moveTo>
                  <a:cubicBezTo>
                    <a:pt x="180" y="61"/>
                    <a:pt x="175" y="62"/>
                    <a:pt x="170" y="67"/>
                  </a:cubicBezTo>
                  <a:cubicBezTo>
                    <a:pt x="158" y="78"/>
                    <a:pt x="146" y="89"/>
                    <a:pt x="134" y="100"/>
                  </a:cubicBezTo>
                  <a:cubicBezTo>
                    <a:pt x="132" y="102"/>
                    <a:pt x="129" y="104"/>
                    <a:pt x="130" y="107"/>
                  </a:cubicBezTo>
                  <a:cubicBezTo>
                    <a:pt x="134" y="115"/>
                    <a:pt x="128" y="117"/>
                    <a:pt x="124" y="120"/>
                  </a:cubicBezTo>
                  <a:cubicBezTo>
                    <a:pt x="121" y="123"/>
                    <a:pt x="117" y="125"/>
                    <a:pt x="114" y="127"/>
                  </a:cubicBezTo>
                  <a:cubicBezTo>
                    <a:pt x="106" y="133"/>
                    <a:pt x="99" y="140"/>
                    <a:pt x="95" y="149"/>
                  </a:cubicBezTo>
                  <a:cubicBezTo>
                    <a:pt x="92" y="156"/>
                    <a:pt x="94" y="160"/>
                    <a:pt x="100" y="164"/>
                  </a:cubicBezTo>
                  <a:cubicBezTo>
                    <a:pt x="105" y="167"/>
                    <a:pt x="111" y="168"/>
                    <a:pt x="116" y="166"/>
                  </a:cubicBezTo>
                  <a:cubicBezTo>
                    <a:pt x="121" y="163"/>
                    <a:pt x="126" y="161"/>
                    <a:pt x="131" y="158"/>
                  </a:cubicBezTo>
                  <a:cubicBezTo>
                    <a:pt x="144" y="148"/>
                    <a:pt x="157" y="137"/>
                    <a:pt x="167" y="124"/>
                  </a:cubicBezTo>
                  <a:cubicBezTo>
                    <a:pt x="176" y="115"/>
                    <a:pt x="186" y="107"/>
                    <a:pt x="194" y="97"/>
                  </a:cubicBezTo>
                  <a:cubicBezTo>
                    <a:pt x="196" y="94"/>
                    <a:pt x="198" y="90"/>
                    <a:pt x="200" y="87"/>
                  </a:cubicBezTo>
                  <a:cubicBezTo>
                    <a:pt x="202" y="86"/>
                    <a:pt x="201" y="83"/>
                    <a:pt x="200" y="82"/>
                  </a:cubicBezTo>
                  <a:cubicBezTo>
                    <a:pt x="198" y="81"/>
                    <a:pt x="196" y="81"/>
                    <a:pt x="195" y="82"/>
                  </a:cubicBezTo>
                  <a:cubicBezTo>
                    <a:pt x="192" y="85"/>
                    <a:pt x="189" y="88"/>
                    <a:pt x="186" y="91"/>
                  </a:cubicBezTo>
                  <a:cubicBezTo>
                    <a:pt x="166" y="113"/>
                    <a:pt x="143" y="131"/>
                    <a:pt x="124" y="154"/>
                  </a:cubicBezTo>
                  <a:cubicBezTo>
                    <a:pt x="122" y="156"/>
                    <a:pt x="121" y="158"/>
                    <a:pt x="117" y="156"/>
                  </a:cubicBezTo>
                  <a:cubicBezTo>
                    <a:pt x="118" y="155"/>
                    <a:pt x="117" y="155"/>
                    <a:pt x="118" y="154"/>
                  </a:cubicBezTo>
                  <a:cubicBezTo>
                    <a:pt x="141" y="128"/>
                    <a:pt x="166" y="105"/>
                    <a:pt x="190" y="80"/>
                  </a:cubicBezTo>
                  <a:cubicBezTo>
                    <a:pt x="191" y="78"/>
                    <a:pt x="194" y="77"/>
                    <a:pt x="191" y="73"/>
                  </a:cubicBezTo>
                  <a:cubicBezTo>
                    <a:pt x="189" y="70"/>
                    <a:pt x="187" y="72"/>
                    <a:pt x="185" y="74"/>
                  </a:cubicBezTo>
                  <a:cubicBezTo>
                    <a:pt x="178" y="79"/>
                    <a:pt x="172" y="85"/>
                    <a:pt x="167" y="91"/>
                  </a:cubicBezTo>
                  <a:cubicBezTo>
                    <a:pt x="148" y="115"/>
                    <a:pt x="123" y="133"/>
                    <a:pt x="104" y="156"/>
                  </a:cubicBezTo>
                  <a:cubicBezTo>
                    <a:pt x="103" y="158"/>
                    <a:pt x="101" y="160"/>
                    <a:pt x="99" y="158"/>
                  </a:cubicBezTo>
                  <a:cubicBezTo>
                    <a:pt x="97" y="156"/>
                    <a:pt x="98" y="154"/>
                    <a:pt x="100" y="152"/>
                  </a:cubicBezTo>
                  <a:cubicBezTo>
                    <a:pt x="110" y="142"/>
                    <a:pt x="120" y="132"/>
                    <a:pt x="130" y="123"/>
                  </a:cubicBezTo>
                  <a:cubicBezTo>
                    <a:pt x="138" y="115"/>
                    <a:pt x="146" y="107"/>
                    <a:pt x="153" y="99"/>
                  </a:cubicBezTo>
                  <a:cubicBezTo>
                    <a:pt x="162" y="87"/>
                    <a:pt x="172" y="76"/>
                    <a:pt x="184" y="67"/>
                  </a:cubicBezTo>
                  <a:close/>
                  <a:moveTo>
                    <a:pt x="111" y="103"/>
                  </a:moveTo>
                  <a:cubicBezTo>
                    <a:pt x="118" y="105"/>
                    <a:pt x="126" y="103"/>
                    <a:pt x="131" y="97"/>
                  </a:cubicBezTo>
                  <a:cubicBezTo>
                    <a:pt x="137" y="90"/>
                    <a:pt x="143" y="85"/>
                    <a:pt x="150" y="79"/>
                  </a:cubicBezTo>
                  <a:cubicBezTo>
                    <a:pt x="156" y="73"/>
                    <a:pt x="163" y="67"/>
                    <a:pt x="169" y="61"/>
                  </a:cubicBezTo>
                  <a:cubicBezTo>
                    <a:pt x="170" y="60"/>
                    <a:pt x="172" y="59"/>
                    <a:pt x="170" y="56"/>
                  </a:cubicBezTo>
                  <a:cubicBezTo>
                    <a:pt x="169" y="54"/>
                    <a:pt x="166" y="54"/>
                    <a:pt x="164" y="54"/>
                  </a:cubicBezTo>
                  <a:cubicBezTo>
                    <a:pt x="163" y="55"/>
                    <a:pt x="161" y="56"/>
                    <a:pt x="160" y="57"/>
                  </a:cubicBezTo>
                  <a:cubicBezTo>
                    <a:pt x="143" y="70"/>
                    <a:pt x="128" y="86"/>
                    <a:pt x="112" y="101"/>
                  </a:cubicBezTo>
                  <a:cubicBezTo>
                    <a:pt x="111" y="101"/>
                    <a:pt x="111" y="102"/>
                    <a:pt x="111" y="103"/>
                  </a:cubicBezTo>
                  <a:close/>
                  <a:moveTo>
                    <a:pt x="90" y="105"/>
                  </a:moveTo>
                  <a:cubicBezTo>
                    <a:pt x="95" y="107"/>
                    <a:pt x="101" y="105"/>
                    <a:pt x="105" y="101"/>
                  </a:cubicBezTo>
                  <a:cubicBezTo>
                    <a:pt x="113" y="93"/>
                    <a:pt x="121" y="85"/>
                    <a:pt x="129" y="78"/>
                  </a:cubicBezTo>
                  <a:cubicBezTo>
                    <a:pt x="139" y="68"/>
                    <a:pt x="149" y="59"/>
                    <a:pt x="159" y="49"/>
                  </a:cubicBezTo>
                  <a:cubicBezTo>
                    <a:pt x="148" y="54"/>
                    <a:pt x="137" y="58"/>
                    <a:pt x="130" y="67"/>
                  </a:cubicBezTo>
                  <a:cubicBezTo>
                    <a:pt x="127" y="72"/>
                    <a:pt x="123" y="76"/>
                    <a:pt x="119" y="79"/>
                  </a:cubicBezTo>
                  <a:cubicBezTo>
                    <a:pt x="108" y="87"/>
                    <a:pt x="99" y="96"/>
                    <a:pt x="90" y="105"/>
                  </a:cubicBezTo>
                  <a:close/>
                  <a:moveTo>
                    <a:pt x="44" y="107"/>
                  </a:moveTo>
                  <a:cubicBezTo>
                    <a:pt x="51" y="108"/>
                    <a:pt x="55" y="108"/>
                    <a:pt x="59" y="104"/>
                  </a:cubicBezTo>
                  <a:cubicBezTo>
                    <a:pt x="69" y="94"/>
                    <a:pt x="81" y="85"/>
                    <a:pt x="92" y="76"/>
                  </a:cubicBezTo>
                  <a:cubicBezTo>
                    <a:pt x="93" y="74"/>
                    <a:pt x="96" y="73"/>
                    <a:pt x="94" y="70"/>
                  </a:cubicBezTo>
                  <a:cubicBezTo>
                    <a:pt x="89" y="67"/>
                    <a:pt x="85" y="70"/>
                    <a:pt x="81" y="73"/>
                  </a:cubicBezTo>
                  <a:cubicBezTo>
                    <a:pt x="77" y="77"/>
                    <a:pt x="73" y="80"/>
                    <a:pt x="69" y="84"/>
                  </a:cubicBezTo>
                  <a:cubicBezTo>
                    <a:pt x="60" y="91"/>
                    <a:pt x="52" y="98"/>
                    <a:pt x="44" y="107"/>
                  </a:cubicBezTo>
                  <a:close/>
                  <a:moveTo>
                    <a:pt x="115" y="73"/>
                  </a:moveTo>
                  <a:cubicBezTo>
                    <a:pt x="105" y="73"/>
                    <a:pt x="102" y="74"/>
                    <a:pt x="98" y="78"/>
                  </a:cubicBezTo>
                  <a:cubicBezTo>
                    <a:pt x="89" y="86"/>
                    <a:pt x="79" y="93"/>
                    <a:pt x="70" y="102"/>
                  </a:cubicBezTo>
                  <a:cubicBezTo>
                    <a:pt x="68" y="103"/>
                    <a:pt x="65" y="104"/>
                    <a:pt x="67" y="107"/>
                  </a:cubicBezTo>
                  <a:cubicBezTo>
                    <a:pt x="75" y="107"/>
                    <a:pt x="83" y="109"/>
                    <a:pt x="87" y="100"/>
                  </a:cubicBezTo>
                  <a:cubicBezTo>
                    <a:pt x="88" y="98"/>
                    <a:pt x="90" y="98"/>
                    <a:pt x="91" y="96"/>
                  </a:cubicBezTo>
                  <a:cubicBezTo>
                    <a:pt x="98" y="89"/>
                    <a:pt x="108" y="84"/>
                    <a:pt x="115" y="73"/>
                  </a:cubicBezTo>
                  <a:close/>
                  <a:moveTo>
                    <a:pt x="26" y="105"/>
                  </a:moveTo>
                  <a:cubicBezTo>
                    <a:pt x="32" y="108"/>
                    <a:pt x="36" y="106"/>
                    <a:pt x="40" y="102"/>
                  </a:cubicBezTo>
                  <a:cubicBezTo>
                    <a:pt x="49" y="94"/>
                    <a:pt x="58" y="86"/>
                    <a:pt x="67" y="77"/>
                  </a:cubicBezTo>
                  <a:cubicBezTo>
                    <a:pt x="70" y="74"/>
                    <a:pt x="75" y="72"/>
                    <a:pt x="76" y="68"/>
                  </a:cubicBezTo>
                  <a:cubicBezTo>
                    <a:pt x="74" y="66"/>
                    <a:pt x="71" y="66"/>
                    <a:pt x="69" y="67"/>
                  </a:cubicBezTo>
                  <a:cubicBezTo>
                    <a:pt x="55" y="80"/>
                    <a:pt x="38" y="89"/>
                    <a:pt x="26" y="105"/>
                  </a:cubicBezTo>
                  <a:close/>
                  <a:moveTo>
                    <a:pt x="125" y="54"/>
                  </a:moveTo>
                  <a:cubicBezTo>
                    <a:pt x="126" y="54"/>
                    <a:pt x="127" y="53"/>
                    <a:pt x="128" y="53"/>
                  </a:cubicBezTo>
                  <a:cubicBezTo>
                    <a:pt x="133" y="47"/>
                    <a:pt x="139" y="41"/>
                    <a:pt x="145" y="35"/>
                  </a:cubicBezTo>
                  <a:cubicBezTo>
                    <a:pt x="147" y="32"/>
                    <a:pt x="145" y="30"/>
                    <a:pt x="143" y="28"/>
                  </a:cubicBezTo>
                  <a:cubicBezTo>
                    <a:pt x="142" y="26"/>
                    <a:pt x="139" y="26"/>
                    <a:pt x="137" y="27"/>
                  </a:cubicBezTo>
                  <a:cubicBezTo>
                    <a:pt x="137" y="27"/>
                    <a:pt x="137" y="27"/>
                    <a:pt x="137" y="28"/>
                  </a:cubicBezTo>
                  <a:cubicBezTo>
                    <a:pt x="131" y="33"/>
                    <a:pt x="125" y="38"/>
                    <a:pt x="119" y="43"/>
                  </a:cubicBezTo>
                  <a:cubicBezTo>
                    <a:pt x="118" y="45"/>
                    <a:pt x="116" y="47"/>
                    <a:pt x="118" y="49"/>
                  </a:cubicBezTo>
                  <a:cubicBezTo>
                    <a:pt x="119" y="52"/>
                    <a:pt x="122" y="54"/>
                    <a:pt x="125" y="54"/>
                  </a:cubicBezTo>
                  <a:close/>
                  <a:moveTo>
                    <a:pt x="59" y="67"/>
                  </a:moveTo>
                  <a:cubicBezTo>
                    <a:pt x="56" y="65"/>
                    <a:pt x="52" y="65"/>
                    <a:pt x="48" y="67"/>
                  </a:cubicBezTo>
                  <a:cubicBezTo>
                    <a:pt x="36" y="75"/>
                    <a:pt x="26" y="85"/>
                    <a:pt x="17" y="96"/>
                  </a:cubicBezTo>
                  <a:cubicBezTo>
                    <a:pt x="16" y="97"/>
                    <a:pt x="16" y="99"/>
                    <a:pt x="18" y="101"/>
                  </a:cubicBezTo>
                  <a:cubicBezTo>
                    <a:pt x="19" y="102"/>
                    <a:pt x="20" y="101"/>
                    <a:pt x="22" y="100"/>
                  </a:cubicBezTo>
                  <a:cubicBezTo>
                    <a:pt x="33" y="88"/>
                    <a:pt x="46" y="79"/>
                    <a:pt x="59" y="67"/>
                  </a:cubicBezTo>
                  <a:close/>
                  <a:moveTo>
                    <a:pt x="132" y="56"/>
                  </a:moveTo>
                  <a:cubicBezTo>
                    <a:pt x="139" y="53"/>
                    <a:pt x="146" y="49"/>
                    <a:pt x="152" y="44"/>
                  </a:cubicBezTo>
                  <a:cubicBezTo>
                    <a:pt x="153" y="43"/>
                    <a:pt x="156" y="42"/>
                    <a:pt x="154" y="39"/>
                  </a:cubicBezTo>
                  <a:cubicBezTo>
                    <a:pt x="152" y="37"/>
                    <a:pt x="150" y="39"/>
                    <a:pt x="148" y="40"/>
                  </a:cubicBezTo>
                  <a:cubicBezTo>
                    <a:pt x="143" y="46"/>
                    <a:pt x="137" y="51"/>
                    <a:pt x="132" y="56"/>
                  </a:cubicBezTo>
                  <a:close/>
                  <a:moveTo>
                    <a:pt x="19" y="81"/>
                  </a:moveTo>
                  <a:cubicBezTo>
                    <a:pt x="25" y="78"/>
                    <a:pt x="31" y="73"/>
                    <a:pt x="35" y="67"/>
                  </a:cubicBezTo>
                  <a:cubicBezTo>
                    <a:pt x="27" y="68"/>
                    <a:pt x="21" y="74"/>
                    <a:pt x="19" y="81"/>
                  </a:cubicBezTo>
                  <a:close/>
                  <a:moveTo>
                    <a:pt x="97" y="20"/>
                  </a:moveTo>
                  <a:cubicBezTo>
                    <a:pt x="102" y="18"/>
                    <a:pt x="105" y="14"/>
                    <a:pt x="108" y="8"/>
                  </a:cubicBezTo>
                  <a:cubicBezTo>
                    <a:pt x="101" y="11"/>
                    <a:pt x="96" y="12"/>
                    <a:pt x="97" y="20"/>
                  </a:cubicBezTo>
                  <a:close/>
                </a:path>
              </a:pathLst>
            </a:custGeom>
            <a:solidFill>
              <a:srgbClr val="488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p:cNvSpPr txBox="1"/>
          <p:nvPr/>
        </p:nvSpPr>
        <p:spPr>
          <a:xfrm>
            <a:off x="1487488" y="1154553"/>
            <a:ext cx="7992888" cy="4154984"/>
          </a:xfrm>
          <a:prstGeom prst="rect">
            <a:avLst/>
          </a:prstGeom>
          <a:noFill/>
        </p:spPr>
        <p:txBody>
          <a:bodyPr wrap="square" rtlCol="0">
            <a:spAutoFit/>
          </a:bodyPr>
          <a:lstStyle/>
          <a:p>
            <a:pPr marL="342900" indent="-342900">
              <a:buFont typeface="Arial" pitchFamily="34" charset="0"/>
              <a:buChar char="•"/>
            </a:pPr>
            <a:r>
              <a:rPr lang="zh-CN" altLang="zh-CN" sz="2400" dirty="0">
                <a:latin typeface="楷体" pitchFamily="49" charset="-122"/>
                <a:ea typeface="楷体" pitchFamily="49" charset="-122"/>
              </a:rPr>
              <a:t>国家建立初期，通过群众运动迅速完成了经济恢复，肃清了国民党的残余。但是当国家实现了</a:t>
            </a:r>
            <a:r>
              <a:rPr lang="zh-CN" altLang="zh-CN" sz="2400" b="1" dirty="0">
                <a:latin typeface="楷体" pitchFamily="49" charset="-122"/>
                <a:ea typeface="楷体" pitchFamily="49" charset="-122"/>
              </a:rPr>
              <a:t>基本稳定</a:t>
            </a:r>
            <a:r>
              <a:rPr lang="zh-CN" altLang="zh-CN" sz="2400" dirty="0">
                <a:latin typeface="楷体" pitchFamily="49" charset="-122"/>
                <a:ea typeface="楷体" pitchFamily="49" charset="-122"/>
              </a:rPr>
              <a:t>之后，本应逐渐淡出历史的全能主义政治却依然支配着中国。作为由动乱走向稳定的</a:t>
            </a:r>
            <a:r>
              <a:rPr lang="zh-CN" altLang="zh-CN" sz="2400" b="1" dirty="0">
                <a:latin typeface="楷体" pitchFamily="49" charset="-122"/>
                <a:ea typeface="楷体" pitchFamily="49" charset="-122"/>
              </a:rPr>
              <a:t>过渡性手段</a:t>
            </a:r>
            <a:r>
              <a:rPr lang="zh-CN" altLang="zh-CN" sz="2400" dirty="0">
                <a:latin typeface="楷体" pitchFamily="49" charset="-122"/>
                <a:ea typeface="楷体" pitchFamily="49" charset="-122"/>
              </a:rPr>
              <a:t>，全能主义一旦冲破其发展范围便会给社会发展带来极大伤害。</a:t>
            </a:r>
            <a:r>
              <a:rPr lang="zh-CN" altLang="zh-CN" sz="2400" b="1" dirty="0">
                <a:latin typeface="楷体" pitchFamily="49" charset="-122"/>
                <a:ea typeface="楷体" pitchFamily="49" charset="-122"/>
              </a:rPr>
              <a:t>在城市建立单位制</a:t>
            </a:r>
            <a:r>
              <a:rPr lang="en-US" altLang="zh-CN" sz="2400" b="1" dirty="0">
                <a:latin typeface="楷体" pitchFamily="49" charset="-122"/>
                <a:ea typeface="楷体" pitchFamily="49" charset="-122"/>
              </a:rPr>
              <a:t>,</a:t>
            </a:r>
            <a:r>
              <a:rPr lang="zh-CN" altLang="zh-CN" sz="2400" b="1" dirty="0">
                <a:latin typeface="楷体" pitchFamily="49" charset="-122"/>
                <a:ea typeface="楷体" pitchFamily="49" charset="-122"/>
              </a:rPr>
              <a:t>在农村成立人民公社是全能主义开始走向高潮的标志。</a:t>
            </a:r>
            <a:r>
              <a:rPr lang="zh-CN" altLang="zh-CN" sz="2400" dirty="0">
                <a:latin typeface="楷体" pitchFamily="49" charset="-122"/>
                <a:ea typeface="楷体" pitchFamily="49" charset="-122"/>
              </a:rPr>
              <a:t>而</a:t>
            </a:r>
            <a:r>
              <a:rPr lang="en-US" altLang="zh-CN" sz="2400" dirty="0">
                <a:latin typeface="楷体" pitchFamily="49" charset="-122"/>
                <a:ea typeface="楷体" pitchFamily="49" charset="-122"/>
              </a:rPr>
              <a:t>"1966-1976 </a:t>
            </a:r>
            <a:r>
              <a:rPr lang="zh-CN" altLang="zh-CN" sz="2400" dirty="0">
                <a:latin typeface="楷体" pitchFamily="49" charset="-122"/>
                <a:ea typeface="楷体" pitchFamily="49" charset="-122"/>
              </a:rPr>
              <a:t>年的</a:t>
            </a:r>
            <a:r>
              <a:rPr lang="en-US" altLang="zh-CN" sz="2400" b="1" dirty="0">
                <a:latin typeface="楷体" pitchFamily="49" charset="-122"/>
                <a:ea typeface="楷体" pitchFamily="49" charset="-122"/>
              </a:rPr>
              <a:t>“</a:t>
            </a:r>
            <a:r>
              <a:rPr lang="zh-CN" altLang="zh-CN" sz="2400" b="1" dirty="0">
                <a:latin typeface="楷体" pitchFamily="49" charset="-122"/>
                <a:ea typeface="楷体" pitchFamily="49" charset="-122"/>
              </a:rPr>
              <a:t>文化大革命</a:t>
            </a:r>
            <a:r>
              <a:rPr lang="en-US" altLang="zh-CN" sz="2400" b="1" dirty="0">
                <a:latin typeface="楷体" pitchFamily="49" charset="-122"/>
                <a:ea typeface="楷体" pitchFamily="49" charset="-122"/>
              </a:rPr>
              <a:t>”</a:t>
            </a:r>
            <a:r>
              <a:rPr lang="zh-CN" altLang="zh-CN" sz="2400" dirty="0">
                <a:latin typeface="楷体" pitchFamily="49" charset="-122"/>
                <a:ea typeface="楷体" pitchFamily="49" charset="-122"/>
              </a:rPr>
              <a:t>标志着全能主义政治达到顶峰，这一场长达十年的混乱，波及了中国的各个方面，从农村到城市、从学校到军队、从政界到学界无不经历了极度的混乱和灾难。</a:t>
            </a:r>
            <a:endParaRPr lang="zh-CN" altLang="en-US" sz="2400" dirty="0">
              <a:latin typeface="楷体" pitchFamily="49" charset="-122"/>
              <a:ea typeface="楷体" pitchFamily="49" charset="-122"/>
            </a:endParaRPr>
          </a:p>
          <a:p>
            <a:endParaRPr lang="zh-CN" altLang="en-US" sz="2400" dirty="0">
              <a:latin typeface="楷体" pitchFamily="49" charset="-122"/>
              <a:ea typeface="楷体" pitchFamily="49" charset="-122"/>
            </a:endParaRPr>
          </a:p>
        </p:txBody>
      </p:sp>
    </p:spTree>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2"/>
          <a:stretch>
            <a:fillRect/>
          </a:stretch>
        </p:blipFill>
        <p:spPr>
          <a:xfrm>
            <a:off x="15575" y="26656"/>
            <a:ext cx="12141200" cy="6858000"/>
          </a:xfrm>
          <a:prstGeom prst="rect">
            <a:avLst/>
          </a:prstGeom>
        </p:spPr>
      </p:pic>
      <p:grpSp>
        <p:nvGrpSpPr>
          <p:cNvPr id="4" name="组合 3"/>
          <p:cNvGrpSpPr/>
          <p:nvPr/>
        </p:nvGrpSpPr>
        <p:grpSpPr>
          <a:xfrm>
            <a:off x="60961" y="6683957"/>
            <a:ext cx="143828" cy="86476"/>
            <a:chOff x="563561" y="1968500"/>
            <a:chExt cx="454026" cy="114300"/>
          </a:xfrm>
        </p:grpSpPr>
        <p:cxnSp>
          <p:nvCxnSpPr>
            <p:cNvPr id="5" name="直接连接符 4"/>
            <p:cNvCxnSpPr/>
            <p:nvPr/>
          </p:nvCxnSpPr>
          <p:spPr>
            <a:xfrm>
              <a:off x="563561" y="19685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63561" y="2025650"/>
              <a:ext cx="4540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3561" y="20828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圆: 空心 7"/>
          <p:cNvSpPr/>
          <p:nvPr/>
        </p:nvSpPr>
        <p:spPr>
          <a:xfrm>
            <a:off x="-672752" y="4014108"/>
            <a:ext cx="4205514" cy="4205514"/>
          </a:xfrm>
          <a:prstGeom prst="donut">
            <a:avLst>
              <a:gd name="adj" fmla="val 9862"/>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 空心 8"/>
          <p:cNvSpPr/>
          <p:nvPr/>
        </p:nvSpPr>
        <p:spPr>
          <a:xfrm>
            <a:off x="11229975" y="6116865"/>
            <a:ext cx="674460" cy="674460"/>
          </a:xfrm>
          <a:prstGeom prst="donut">
            <a:avLst>
              <a:gd name="adj" fmla="val 22007"/>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 空心 9"/>
          <p:cNvSpPr/>
          <p:nvPr/>
        </p:nvSpPr>
        <p:spPr>
          <a:xfrm>
            <a:off x="7985125" y="151164"/>
            <a:ext cx="168276" cy="168276"/>
          </a:xfrm>
          <a:prstGeom prst="donut">
            <a:avLst>
              <a:gd name="adj" fmla="val 22007"/>
            </a:avLst>
          </a:prstGeom>
          <a:solidFill>
            <a:srgbClr val="488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菱形 10"/>
          <p:cNvSpPr/>
          <p:nvPr/>
        </p:nvSpPr>
        <p:spPr>
          <a:xfrm>
            <a:off x="482600" y="3598862"/>
            <a:ext cx="95251" cy="95251"/>
          </a:xfrm>
          <a:prstGeom prst="diamond">
            <a:avLst/>
          </a:prstGeom>
          <a:noFill/>
          <a:ln w="254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11763374" y="671513"/>
            <a:ext cx="183129" cy="183129"/>
          </a:xfrm>
          <a:prstGeom prst="diamond">
            <a:avLst/>
          </a:prstGeom>
          <a:noFill/>
          <a:ln w="381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对角圆角矩形 17"/>
          <p:cNvSpPr/>
          <p:nvPr/>
        </p:nvSpPr>
        <p:spPr>
          <a:xfrm>
            <a:off x="839416" y="519112"/>
            <a:ext cx="5544616" cy="3341936"/>
          </a:xfrm>
          <a:prstGeom prst="round2Diag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820117" y="854642"/>
            <a:ext cx="5583214" cy="2862322"/>
          </a:xfrm>
          <a:prstGeom prst="rect">
            <a:avLst/>
          </a:prstGeom>
          <a:noFill/>
        </p:spPr>
        <p:txBody>
          <a:bodyPr wrap="square" rtlCol="0">
            <a:spAutoFit/>
          </a:bodyPr>
          <a:lstStyle/>
          <a:p>
            <a:r>
              <a:rPr lang="en-US" altLang="zh-CN" dirty="0" smtClean="0">
                <a:latin typeface="宋体" pitchFamily="2" charset="-122"/>
                <a:ea typeface="宋体" pitchFamily="2" charset="-122"/>
              </a:rPr>
              <a:t>  </a:t>
            </a:r>
            <a:r>
              <a:rPr lang="en-US" altLang="zh-CN" dirty="0" smtClean="0">
                <a:latin typeface="楷体" pitchFamily="49" charset="-122"/>
                <a:ea typeface="楷体" pitchFamily="49" charset="-122"/>
              </a:rPr>
              <a:t>1978 </a:t>
            </a:r>
            <a:r>
              <a:rPr lang="zh-CN" altLang="zh-CN" dirty="0">
                <a:latin typeface="楷体" pitchFamily="49" charset="-122"/>
                <a:ea typeface="楷体" pitchFamily="49" charset="-122"/>
              </a:rPr>
              <a:t>年，中国开始进行改革开放，国家权力从农村和城市的各生活领域逐步撤退，尝试取消全能主义政治对中国社会的控制。从小岗村的联产承包责任制，到</a:t>
            </a:r>
            <a:r>
              <a:rPr lang="en-US" altLang="zh-CN" dirty="0">
                <a:latin typeface="楷体" pitchFamily="49" charset="-122"/>
                <a:ea typeface="楷体" pitchFamily="49" charset="-122"/>
              </a:rPr>
              <a:t> 1982 </a:t>
            </a:r>
            <a:r>
              <a:rPr lang="zh-CN" altLang="zh-CN" dirty="0">
                <a:latin typeface="楷体" pitchFamily="49" charset="-122"/>
                <a:ea typeface="楷体" pitchFamily="49" charset="-122"/>
              </a:rPr>
              <a:t>年撤销人民公社，国家权力逐步撤离农村。</a:t>
            </a:r>
            <a:r>
              <a:rPr lang="en-US" altLang="zh-CN" dirty="0">
                <a:latin typeface="楷体" pitchFamily="49" charset="-122"/>
                <a:ea typeface="楷体" pitchFamily="49" charset="-122"/>
              </a:rPr>
              <a:t>“1987 </a:t>
            </a:r>
            <a:r>
              <a:rPr lang="zh-CN" altLang="zh-CN" dirty="0">
                <a:latin typeface="楷体" pitchFamily="49" charset="-122"/>
                <a:ea typeface="楷体" pitchFamily="49" charset="-122"/>
              </a:rPr>
              <a:t>年村民自治在农村的兴起，则标志着国家和社会开始在农村的二元分离。</a:t>
            </a:r>
            <a:r>
              <a:rPr lang="en-US" altLang="zh-CN" dirty="0">
                <a:latin typeface="楷体" pitchFamily="49" charset="-122"/>
                <a:ea typeface="楷体" pitchFamily="49" charset="-122"/>
              </a:rPr>
              <a:t>”</a:t>
            </a:r>
            <a:r>
              <a:rPr lang="zh-CN" altLang="zh-CN" dirty="0">
                <a:latin typeface="楷体" pitchFamily="49" charset="-122"/>
                <a:ea typeface="楷体" pitchFamily="49" charset="-122"/>
              </a:rPr>
              <a:t>改革开放后，国家对企业的 放权，尤其是市场经济理念的深入人心，国家对经济的管制和控制已经十分宽松。社会主义市场经济的确立和改革开放的实行，给中国社会注入了新的活力，中国社会在后全能主义时代慢慢复苏。 </a:t>
            </a:r>
            <a:endParaRPr lang="en-US" altLang="zh-CN" dirty="0">
              <a:latin typeface="楷体" pitchFamily="49" charset="-122"/>
              <a:ea typeface="楷体" pitchFamily="49" charset="-122"/>
            </a:endParaRPr>
          </a:p>
        </p:txBody>
      </p:sp>
      <p:grpSp>
        <p:nvGrpSpPr>
          <p:cNvPr id="31" name="组合 30"/>
          <p:cNvGrpSpPr/>
          <p:nvPr/>
        </p:nvGrpSpPr>
        <p:grpSpPr>
          <a:xfrm>
            <a:off x="10617351" y="2161110"/>
            <a:ext cx="612624" cy="349862"/>
            <a:chOff x="10372876" y="782128"/>
            <a:chExt cx="612624" cy="349862"/>
          </a:xfrm>
        </p:grpSpPr>
        <p:sp>
          <p:nvSpPr>
            <p:cNvPr id="32" name="Freeform 12"/>
            <p:cNvSpPr/>
            <p:nvPr/>
          </p:nvSpPr>
          <p:spPr bwMode="auto">
            <a:xfrm>
              <a:off x="10682128" y="862801"/>
              <a:ext cx="303372" cy="269189"/>
            </a:xfrm>
            <a:custGeom>
              <a:avLst/>
              <a:gdLst>
                <a:gd name="T0" fmla="*/ 146 w 211"/>
                <a:gd name="T1" fmla="*/ 68 h 187"/>
                <a:gd name="T2" fmla="*/ 208 w 211"/>
                <a:gd name="T3" fmla="*/ 102 h 187"/>
                <a:gd name="T4" fmla="*/ 152 w 211"/>
                <a:gd name="T5" fmla="*/ 118 h 187"/>
                <a:gd name="T6" fmla="*/ 117 w 211"/>
                <a:gd name="T7" fmla="*/ 125 h 187"/>
                <a:gd name="T8" fmla="*/ 149 w 211"/>
                <a:gd name="T9" fmla="*/ 150 h 187"/>
                <a:gd name="T10" fmla="*/ 127 w 211"/>
                <a:gd name="T11" fmla="*/ 181 h 187"/>
                <a:gd name="T12" fmla="*/ 9 w 211"/>
                <a:gd name="T13" fmla="*/ 115 h 187"/>
                <a:gd name="T14" fmla="*/ 51 w 211"/>
                <a:gd name="T15" fmla="*/ 44 h 187"/>
                <a:gd name="T16" fmla="*/ 105 w 211"/>
                <a:gd name="T17" fmla="*/ 4 h 187"/>
                <a:gd name="T18" fmla="*/ 137 w 211"/>
                <a:gd name="T19" fmla="*/ 30 h 187"/>
                <a:gd name="T20" fmla="*/ 107 w 211"/>
                <a:gd name="T21" fmla="*/ 67 h 187"/>
                <a:gd name="T22" fmla="*/ 11 w 211"/>
                <a:gd name="T23" fmla="*/ 108 h 187"/>
                <a:gd name="T24" fmla="*/ 83 w 211"/>
                <a:gd name="T25" fmla="*/ 150 h 187"/>
                <a:gd name="T26" fmla="*/ 132 w 211"/>
                <a:gd name="T27" fmla="*/ 176 h 187"/>
                <a:gd name="T28" fmla="*/ 10 w 211"/>
                <a:gd name="T29" fmla="*/ 99 h 187"/>
                <a:gd name="T30" fmla="*/ 150 w 211"/>
                <a:gd name="T31" fmla="*/ 163 h 187"/>
                <a:gd name="T32" fmla="*/ 129 w 211"/>
                <a:gd name="T33" fmla="*/ 150 h 187"/>
                <a:gd name="T34" fmla="*/ 21 w 211"/>
                <a:gd name="T35" fmla="*/ 84 h 187"/>
                <a:gd name="T36" fmla="*/ 48 w 211"/>
                <a:gd name="T37" fmla="*/ 55 h 187"/>
                <a:gd name="T38" fmla="*/ 132 w 211"/>
                <a:gd name="T39" fmla="*/ 112 h 187"/>
                <a:gd name="T40" fmla="*/ 162 w 211"/>
                <a:gd name="T41" fmla="*/ 112 h 187"/>
                <a:gd name="T42" fmla="*/ 124 w 211"/>
                <a:gd name="T43" fmla="*/ 89 h 187"/>
                <a:gd name="T44" fmla="*/ 63 w 211"/>
                <a:gd name="T45" fmla="*/ 52 h 187"/>
                <a:gd name="T46" fmla="*/ 108 w 211"/>
                <a:gd name="T47" fmla="*/ 129 h 187"/>
                <a:gd name="T48" fmla="*/ 90 w 211"/>
                <a:gd name="T49" fmla="*/ 105 h 187"/>
                <a:gd name="T50" fmla="*/ 27 w 211"/>
                <a:gd name="T51" fmla="*/ 74 h 187"/>
                <a:gd name="T52" fmla="*/ 41 w 211"/>
                <a:gd name="T53" fmla="*/ 91 h 187"/>
                <a:gd name="T54" fmla="*/ 124 w 211"/>
                <a:gd name="T55" fmla="*/ 114 h 187"/>
                <a:gd name="T56" fmla="*/ 49 w 211"/>
                <a:gd name="T57" fmla="*/ 62 h 187"/>
                <a:gd name="T58" fmla="*/ 39 w 211"/>
                <a:gd name="T59" fmla="*/ 62 h 187"/>
                <a:gd name="T60" fmla="*/ 48 w 211"/>
                <a:gd name="T61" fmla="*/ 74 h 187"/>
                <a:gd name="T62" fmla="*/ 124 w 211"/>
                <a:gd name="T63" fmla="*/ 114 h 187"/>
                <a:gd name="T64" fmla="*/ 120 w 211"/>
                <a:gd name="T65" fmla="*/ 38 h 187"/>
                <a:gd name="T66" fmla="*/ 83 w 211"/>
                <a:gd name="T67" fmla="*/ 25 h 187"/>
                <a:gd name="T68" fmla="*/ 106 w 211"/>
                <a:gd name="T69" fmla="*/ 43 h 187"/>
                <a:gd name="T70" fmla="*/ 125 w 211"/>
                <a:gd name="T71" fmla="*/ 37 h 187"/>
                <a:gd name="T72" fmla="*/ 108 w 211"/>
                <a:gd name="T73" fmla="*/ 15 h 187"/>
                <a:gd name="T74" fmla="*/ 192 w 211"/>
                <a:gd name="T75" fmla="*/ 110 h 187"/>
                <a:gd name="T76" fmla="*/ 135 w 211"/>
                <a:gd name="T77" fmla="*/ 75 h 187"/>
                <a:gd name="T78" fmla="*/ 176 w 211"/>
                <a:gd name="T79" fmla="*/ 100 h 187"/>
                <a:gd name="T80" fmla="*/ 174 w 211"/>
                <a:gd name="T81" fmla="*/ 105 h 187"/>
                <a:gd name="T82" fmla="*/ 115 w 211"/>
                <a:gd name="T83" fmla="*/ 77 h 187"/>
                <a:gd name="T84" fmla="*/ 168 w 211"/>
                <a:gd name="T85" fmla="*/ 110 h 187"/>
                <a:gd name="T86" fmla="*/ 192 w 211"/>
                <a:gd name="T87" fmla="*/ 110 h 187"/>
                <a:gd name="T88" fmla="*/ 68 w 211"/>
                <a:gd name="T89" fmla="*/ 50 h 187"/>
                <a:gd name="T90" fmla="*/ 99 w 211"/>
                <a:gd name="T91" fmla="*/ 65 h 187"/>
                <a:gd name="T92" fmla="*/ 99 w 211"/>
                <a:gd name="T93" fmla="*/ 58 h 187"/>
                <a:gd name="T94" fmla="*/ 63 w 211"/>
                <a:gd name="T95" fmla="*/ 42 h 187"/>
                <a:gd name="T96" fmla="*/ 107 w 211"/>
                <a:gd name="T97" fmla="*/ 49 h 187"/>
                <a:gd name="T98" fmla="*/ 72 w 211"/>
                <a:gd name="T99" fmla="*/ 34 h 187"/>
                <a:gd name="T100" fmla="*/ 73 w 211"/>
                <a:gd name="T101" fmla="*/ 38 h 187"/>
                <a:gd name="T102" fmla="*/ 107 w 211"/>
                <a:gd name="T103" fmla="*/ 51 h 187"/>
                <a:gd name="T104" fmla="*/ 203 w 211"/>
                <a:gd name="T105" fmla="*/ 97 h 187"/>
                <a:gd name="T106" fmla="*/ 165 w 211"/>
                <a:gd name="T107" fmla="*/ 74 h 187"/>
                <a:gd name="T108" fmla="*/ 131 w 211"/>
                <a:gd name="T109" fmla="*/ 24 h 187"/>
                <a:gd name="T110" fmla="*/ 186 w 211"/>
                <a:gd name="T111" fmla="*/ 74 h 187"/>
                <a:gd name="T112" fmla="*/ 186 w 211"/>
                <a:gd name="T113" fmla="*/ 74 h 187"/>
                <a:gd name="T114" fmla="*/ 149 w 211"/>
                <a:gd name="T115" fmla="*/ 74 h 187"/>
                <a:gd name="T116" fmla="*/ 60 w 211"/>
                <a:gd name="T117" fmla="*/ 143 h 187"/>
                <a:gd name="T118" fmla="*/ 60 w 211"/>
                <a:gd name="T119" fmla="*/ 1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1" h="187">
                  <a:moveTo>
                    <a:pt x="107" y="67"/>
                  </a:moveTo>
                  <a:cubicBezTo>
                    <a:pt x="120" y="70"/>
                    <a:pt x="133" y="70"/>
                    <a:pt x="146" y="68"/>
                  </a:cubicBezTo>
                  <a:cubicBezTo>
                    <a:pt x="158" y="66"/>
                    <a:pt x="171" y="66"/>
                    <a:pt x="183" y="66"/>
                  </a:cubicBezTo>
                  <a:cubicBezTo>
                    <a:pt x="205" y="67"/>
                    <a:pt x="211" y="84"/>
                    <a:pt x="208" y="102"/>
                  </a:cubicBezTo>
                  <a:cubicBezTo>
                    <a:pt x="206" y="112"/>
                    <a:pt x="198" y="117"/>
                    <a:pt x="188" y="117"/>
                  </a:cubicBezTo>
                  <a:cubicBezTo>
                    <a:pt x="176" y="118"/>
                    <a:pt x="164" y="118"/>
                    <a:pt x="152" y="118"/>
                  </a:cubicBezTo>
                  <a:cubicBezTo>
                    <a:pt x="143" y="118"/>
                    <a:pt x="134" y="119"/>
                    <a:pt x="125" y="120"/>
                  </a:cubicBezTo>
                  <a:cubicBezTo>
                    <a:pt x="121" y="120"/>
                    <a:pt x="118" y="122"/>
                    <a:pt x="117" y="125"/>
                  </a:cubicBezTo>
                  <a:cubicBezTo>
                    <a:pt x="120" y="130"/>
                    <a:pt x="126" y="132"/>
                    <a:pt x="131" y="136"/>
                  </a:cubicBezTo>
                  <a:cubicBezTo>
                    <a:pt x="138" y="140"/>
                    <a:pt x="144" y="145"/>
                    <a:pt x="149" y="150"/>
                  </a:cubicBezTo>
                  <a:cubicBezTo>
                    <a:pt x="154" y="156"/>
                    <a:pt x="157" y="164"/>
                    <a:pt x="154" y="172"/>
                  </a:cubicBezTo>
                  <a:cubicBezTo>
                    <a:pt x="151" y="182"/>
                    <a:pt x="137" y="187"/>
                    <a:pt x="127" y="181"/>
                  </a:cubicBezTo>
                  <a:cubicBezTo>
                    <a:pt x="106" y="169"/>
                    <a:pt x="82" y="162"/>
                    <a:pt x="61" y="151"/>
                  </a:cubicBezTo>
                  <a:cubicBezTo>
                    <a:pt x="42" y="142"/>
                    <a:pt x="23" y="131"/>
                    <a:pt x="9" y="115"/>
                  </a:cubicBezTo>
                  <a:cubicBezTo>
                    <a:pt x="0" y="105"/>
                    <a:pt x="0" y="93"/>
                    <a:pt x="9" y="84"/>
                  </a:cubicBezTo>
                  <a:cubicBezTo>
                    <a:pt x="22" y="70"/>
                    <a:pt x="36" y="57"/>
                    <a:pt x="51" y="44"/>
                  </a:cubicBezTo>
                  <a:cubicBezTo>
                    <a:pt x="63" y="35"/>
                    <a:pt x="75" y="25"/>
                    <a:pt x="86" y="15"/>
                  </a:cubicBezTo>
                  <a:cubicBezTo>
                    <a:pt x="91" y="10"/>
                    <a:pt x="98" y="7"/>
                    <a:pt x="105" y="4"/>
                  </a:cubicBezTo>
                  <a:cubicBezTo>
                    <a:pt x="117" y="0"/>
                    <a:pt x="135" y="9"/>
                    <a:pt x="139" y="20"/>
                  </a:cubicBezTo>
                  <a:cubicBezTo>
                    <a:pt x="140" y="23"/>
                    <a:pt x="139" y="27"/>
                    <a:pt x="137" y="30"/>
                  </a:cubicBezTo>
                  <a:cubicBezTo>
                    <a:pt x="134" y="38"/>
                    <a:pt x="128" y="44"/>
                    <a:pt x="120" y="48"/>
                  </a:cubicBezTo>
                  <a:cubicBezTo>
                    <a:pt x="113" y="52"/>
                    <a:pt x="108" y="59"/>
                    <a:pt x="107" y="67"/>
                  </a:cubicBezTo>
                  <a:close/>
                  <a:moveTo>
                    <a:pt x="10" y="99"/>
                  </a:moveTo>
                  <a:cubicBezTo>
                    <a:pt x="8" y="102"/>
                    <a:pt x="9" y="106"/>
                    <a:pt x="11" y="108"/>
                  </a:cubicBezTo>
                  <a:cubicBezTo>
                    <a:pt x="16" y="114"/>
                    <a:pt x="22" y="119"/>
                    <a:pt x="30" y="122"/>
                  </a:cubicBezTo>
                  <a:cubicBezTo>
                    <a:pt x="48" y="130"/>
                    <a:pt x="66" y="140"/>
                    <a:pt x="83" y="150"/>
                  </a:cubicBezTo>
                  <a:cubicBezTo>
                    <a:pt x="90" y="154"/>
                    <a:pt x="95" y="159"/>
                    <a:pt x="101" y="162"/>
                  </a:cubicBezTo>
                  <a:cubicBezTo>
                    <a:pt x="111" y="167"/>
                    <a:pt x="121" y="172"/>
                    <a:pt x="132" y="176"/>
                  </a:cubicBezTo>
                  <a:cubicBezTo>
                    <a:pt x="138" y="178"/>
                    <a:pt x="145" y="176"/>
                    <a:pt x="148" y="171"/>
                  </a:cubicBezTo>
                  <a:cubicBezTo>
                    <a:pt x="102" y="147"/>
                    <a:pt x="56" y="123"/>
                    <a:pt x="10" y="99"/>
                  </a:cubicBezTo>
                  <a:close/>
                  <a:moveTo>
                    <a:pt x="10" y="92"/>
                  </a:moveTo>
                  <a:cubicBezTo>
                    <a:pt x="56" y="117"/>
                    <a:pt x="99" y="145"/>
                    <a:pt x="150" y="163"/>
                  </a:cubicBezTo>
                  <a:cubicBezTo>
                    <a:pt x="146" y="155"/>
                    <a:pt x="145" y="149"/>
                    <a:pt x="136" y="153"/>
                  </a:cubicBezTo>
                  <a:cubicBezTo>
                    <a:pt x="134" y="154"/>
                    <a:pt x="131" y="152"/>
                    <a:pt x="129" y="150"/>
                  </a:cubicBezTo>
                  <a:cubicBezTo>
                    <a:pt x="113" y="138"/>
                    <a:pt x="97" y="127"/>
                    <a:pt x="79" y="118"/>
                  </a:cubicBezTo>
                  <a:cubicBezTo>
                    <a:pt x="59" y="108"/>
                    <a:pt x="40" y="96"/>
                    <a:pt x="21" y="84"/>
                  </a:cubicBezTo>
                  <a:cubicBezTo>
                    <a:pt x="17" y="86"/>
                    <a:pt x="14" y="89"/>
                    <a:pt x="10" y="92"/>
                  </a:cubicBezTo>
                  <a:close/>
                  <a:moveTo>
                    <a:pt x="48" y="55"/>
                  </a:moveTo>
                  <a:cubicBezTo>
                    <a:pt x="49" y="56"/>
                    <a:pt x="49" y="56"/>
                    <a:pt x="49" y="57"/>
                  </a:cubicBezTo>
                  <a:cubicBezTo>
                    <a:pt x="77" y="75"/>
                    <a:pt x="106" y="91"/>
                    <a:pt x="132" y="112"/>
                  </a:cubicBezTo>
                  <a:cubicBezTo>
                    <a:pt x="133" y="113"/>
                    <a:pt x="134" y="113"/>
                    <a:pt x="135" y="113"/>
                  </a:cubicBezTo>
                  <a:cubicBezTo>
                    <a:pt x="144" y="113"/>
                    <a:pt x="153" y="113"/>
                    <a:pt x="162" y="112"/>
                  </a:cubicBezTo>
                  <a:cubicBezTo>
                    <a:pt x="157" y="107"/>
                    <a:pt x="151" y="103"/>
                    <a:pt x="145" y="101"/>
                  </a:cubicBezTo>
                  <a:cubicBezTo>
                    <a:pt x="137" y="98"/>
                    <a:pt x="130" y="94"/>
                    <a:pt x="124" y="89"/>
                  </a:cubicBezTo>
                  <a:cubicBezTo>
                    <a:pt x="120" y="86"/>
                    <a:pt x="115" y="83"/>
                    <a:pt x="111" y="80"/>
                  </a:cubicBezTo>
                  <a:cubicBezTo>
                    <a:pt x="94" y="72"/>
                    <a:pt x="79" y="62"/>
                    <a:pt x="63" y="52"/>
                  </a:cubicBezTo>
                  <a:cubicBezTo>
                    <a:pt x="56" y="48"/>
                    <a:pt x="56" y="46"/>
                    <a:pt x="48" y="55"/>
                  </a:cubicBezTo>
                  <a:close/>
                  <a:moveTo>
                    <a:pt x="108" y="129"/>
                  </a:moveTo>
                  <a:cubicBezTo>
                    <a:pt x="114" y="118"/>
                    <a:pt x="106" y="114"/>
                    <a:pt x="98" y="110"/>
                  </a:cubicBezTo>
                  <a:cubicBezTo>
                    <a:pt x="96" y="109"/>
                    <a:pt x="93" y="107"/>
                    <a:pt x="90" y="105"/>
                  </a:cubicBezTo>
                  <a:cubicBezTo>
                    <a:pt x="73" y="94"/>
                    <a:pt x="54" y="85"/>
                    <a:pt x="37" y="72"/>
                  </a:cubicBezTo>
                  <a:cubicBezTo>
                    <a:pt x="33" y="69"/>
                    <a:pt x="30" y="70"/>
                    <a:pt x="27" y="74"/>
                  </a:cubicBezTo>
                  <a:cubicBezTo>
                    <a:pt x="24" y="78"/>
                    <a:pt x="27" y="80"/>
                    <a:pt x="30" y="83"/>
                  </a:cubicBezTo>
                  <a:cubicBezTo>
                    <a:pt x="33" y="86"/>
                    <a:pt x="37" y="88"/>
                    <a:pt x="41" y="91"/>
                  </a:cubicBezTo>
                  <a:cubicBezTo>
                    <a:pt x="63" y="105"/>
                    <a:pt x="85" y="117"/>
                    <a:pt x="108" y="129"/>
                  </a:cubicBezTo>
                  <a:close/>
                  <a:moveTo>
                    <a:pt x="124" y="114"/>
                  </a:moveTo>
                  <a:cubicBezTo>
                    <a:pt x="124" y="112"/>
                    <a:pt x="123" y="110"/>
                    <a:pt x="122" y="109"/>
                  </a:cubicBezTo>
                  <a:cubicBezTo>
                    <a:pt x="98" y="93"/>
                    <a:pt x="73" y="78"/>
                    <a:pt x="49" y="62"/>
                  </a:cubicBezTo>
                  <a:cubicBezTo>
                    <a:pt x="48" y="61"/>
                    <a:pt x="46" y="61"/>
                    <a:pt x="45" y="60"/>
                  </a:cubicBezTo>
                  <a:cubicBezTo>
                    <a:pt x="42" y="59"/>
                    <a:pt x="40" y="60"/>
                    <a:pt x="39" y="62"/>
                  </a:cubicBezTo>
                  <a:cubicBezTo>
                    <a:pt x="36" y="65"/>
                    <a:pt x="38" y="67"/>
                    <a:pt x="40" y="68"/>
                  </a:cubicBezTo>
                  <a:cubicBezTo>
                    <a:pt x="43" y="70"/>
                    <a:pt x="45" y="72"/>
                    <a:pt x="48" y="74"/>
                  </a:cubicBezTo>
                  <a:cubicBezTo>
                    <a:pt x="69" y="87"/>
                    <a:pt x="90" y="100"/>
                    <a:pt x="111" y="113"/>
                  </a:cubicBezTo>
                  <a:cubicBezTo>
                    <a:pt x="115" y="116"/>
                    <a:pt x="120" y="116"/>
                    <a:pt x="124" y="114"/>
                  </a:cubicBezTo>
                  <a:close/>
                  <a:moveTo>
                    <a:pt x="94" y="17"/>
                  </a:moveTo>
                  <a:cubicBezTo>
                    <a:pt x="100" y="26"/>
                    <a:pt x="115" y="26"/>
                    <a:pt x="120" y="38"/>
                  </a:cubicBezTo>
                  <a:cubicBezTo>
                    <a:pt x="110" y="34"/>
                    <a:pt x="101" y="29"/>
                    <a:pt x="92" y="23"/>
                  </a:cubicBezTo>
                  <a:cubicBezTo>
                    <a:pt x="88" y="20"/>
                    <a:pt x="86" y="22"/>
                    <a:pt x="83" y="25"/>
                  </a:cubicBezTo>
                  <a:cubicBezTo>
                    <a:pt x="80" y="29"/>
                    <a:pt x="84" y="31"/>
                    <a:pt x="87" y="32"/>
                  </a:cubicBezTo>
                  <a:cubicBezTo>
                    <a:pt x="93" y="36"/>
                    <a:pt x="100" y="39"/>
                    <a:pt x="106" y="43"/>
                  </a:cubicBezTo>
                  <a:cubicBezTo>
                    <a:pt x="114" y="48"/>
                    <a:pt x="115" y="48"/>
                    <a:pt x="121" y="41"/>
                  </a:cubicBezTo>
                  <a:cubicBezTo>
                    <a:pt x="123" y="40"/>
                    <a:pt x="124" y="38"/>
                    <a:pt x="125" y="37"/>
                  </a:cubicBezTo>
                  <a:cubicBezTo>
                    <a:pt x="130" y="33"/>
                    <a:pt x="128" y="30"/>
                    <a:pt x="125" y="26"/>
                  </a:cubicBezTo>
                  <a:cubicBezTo>
                    <a:pt x="120" y="21"/>
                    <a:pt x="113" y="19"/>
                    <a:pt x="108" y="15"/>
                  </a:cubicBezTo>
                  <a:cubicBezTo>
                    <a:pt x="102" y="11"/>
                    <a:pt x="98" y="12"/>
                    <a:pt x="94" y="17"/>
                  </a:cubicBezTo>
                  <a:close/>
                  <a:moveTo>
                    <a:pt x="192" y="110"/>
                  </a:moveTo>
                  <a:cubicBezTo>
                    <a:pt x="193" y="107"/>
                    <a:pt x="193" y="107"/>
                    <a:pt x="193" y="107"/>
                  </a:cubicBezTo>
                  <a:cubicBezTo>
                    <a:pt x="175" y="95"/>
                    <a:pt x="155" y="84"/>
                    <a:pt x="135" y="75"/>
                  </a:cubicBezTo>
                  <a:cubicBezTo>
                    <a:pt x="137" y="79"/>
                    <a:pt x="141" y="80"/>
                    <a:pt x="144" y="82"/>
                  </a:cubicBezTo>
                  <a:cubicBezTo>
                    <a:pt x="155" y="88"/>
                    <a:pt x="165" y="94"/>
                    <a:pt x="176" y="100"/>
                  </a:cubicBezTo>
                  <a:cubicBezTo>
                    <a:pt x="178" y="101"/>
                    <a:pt x="180" y="103"/>
                    <a:pt x="179" y="105"/>
                  </a:cubicBezTo>
                  <a:cubicBezTo>
                    <a:pt x="177" y="108"/>
                    <a:pt x="176" y="106"/>
                    <a:pt x="174" y="105"/>
                  </a:cubicBezTo>
                  <a:cubicBezTo>
                    <a:pt x="158" y="96"/>
                    <a:pt x="143" y="87"/>
                    <a:pt x="128" y="79"/>
                  </a:cubicBezTo>
                  <a:cubicBezTo>
                    <a:pt x="122" y="75"/>
                    <a:pt x="122" y="75"/>
                    <a:pt x="115" y="77"/>
                  </a:cubicBezTo>
                  <a:cubicBezTo>
                    <a:pt x="126" y="86"/>
                    <a:pt x="138" y="93"/>
                    <a:pt x="150" y="98"/>
                  </a:cubicBezTo>
                  <a:cubicBezTo>
                    <a:pt x="157" y="100"/>
                    <a:pt x="163" y="104"/>
                    <a:pt x="168" y="110"/>
                  </a:cubicBezTo>
                  <a:cubicBezTo>
                    <a:pt x="170" y="112"/>
                    <a:pt x="172" y="113"/>
                    <a:pt x="175" y="112"/>
                  </a:cubicBezTo>
                  <a:cubicBezTo>
                    <a:pt x="181" y="112"/>
                    <a:pt x="187" y="111"/>
                    <a:pt x="192" y="110"/>
                  </a:cubicBezTo>
                  <a:close/>
                  <a:moveTo>
                    <a:pt x="63" y="42"/>
                  </a:moveTo>
                  <a:cubicBezTo>
                    <a:pt x="63" y="46"/>
                    <a:pt x="65" y="48"/>
                    <a:pt x="68" y="50"/>
                  </a:cubicBezTo>
                  <a:cubicBezTo>
                    <a:pt x="76" y="55"/>
                    <a:pt x="85" y="60"/>
                    <a:pt x="93" y="65"/>
                  </a:cubicBezTo>
                  <a:cubicBezTo>
                    <a:pt x="95" y="66"/>
                    <a:pt x="98" y="68"/>
                    <a:pt x="99" y="65"/>
                  </a:cubicBezTo>
                  <a:cubicBezTo>
                    <a:pt x="101" y="63"/>
                    <a:pt x="101" y="60"/>
                    <a:pt x="99" y="58"/>
                  </a:cubicBezTo>
                  <a:cubicBezTo>
                    <a:pt x="99" y="58"/>
                    <a:pt x="99" y="58"/>
                    <a:pt x="99" y="58"/>
                  </a:cubicBezTo>
                  <a:cubicBezTo>
                    <a:pt x="88" y="52"/>
                    <a:pt x="77" y="46"/>
                    <a:pt x="66" y="41"/>
                  </a:cubicBezTo>
                  <a:cubicBezTo>
                    <a:pt x="65" y="41"/>
                    <a:pt x="64" y="42"/>
                    <a:pt x="63" y="42"/>
                  </a:cubicBezTo>
                  <a:close/>
                  <a:moveTo>
                    <a:pt x="107" y="51"/>
                  </a:moveTo>
                  <a:cubicBezTo>
                    <a:pt x="107" y="51"/>
                    <a:pt x="107" y="49"/>
                    <a:pt x="107" y="49"/>
                  </a:cubicBezTo>
                  <a:cubicBezTo>
                    <a:pt x="97" y="42"/>
                    <a:pt x="86" y="38"/>
                    <a:pt x="76" y="32"/>
                  </a:cubicBezTo>
                  <a:cubicBezTo>
                    <a:pt x="75" y="31"/>
                    <a:pt x="73" y="33"/>
                    <a:pt x="72" y="34"/>
                  </a:cubicBezTo>
                  <a:cubicBezTo>
                    <a:pt x="71" y="35"/>
                    <a:pt x="71" y="37"/>
                    <a:pt x="73" y="38"/>
                  </a:cubicBezTo>
                  <a:cubicBezTo>
                    <a:pt x="73" y="38"/>
                    <a:pt x="73" y="38"/>
                    <a:pt x="73" y="38"/>
                  </a:cubicBezTo>
                  <a:cubicBezTo>
                    <a:pt x="82" y="44"/>
                    <a:pt x="92" y="50"/>
                    <a:pt x="103" y="54"/>
                  </a:cubicBezTo>
                  <a:cubicBezTo>
                    <a:pt x="105" y="55"/>
                    <a:pt x="106" y="53"/>
                    <a:pt x="107" y="51"/>
                  </a:cubicBezTo>
                  <a:close/>
                  <a:moveTo>
                    <a:pt x="165" y="74"/>
                  </a:moveTo>
                  <a:cubicBezTo>
                    <a:pt x="176" y="84"/>
                    <a:pt x="189" y="92"/>
                    <a:pt x="203" y="97"/>
                  </a:cubicBezTo>
                  <a:cubicBezTo>
                    <a:pt x="195" y="84"/>
                    <a:pt x="183" y="80"/>
                    <a:pt x="174" y="73"/>
                  </a:cubicBezTo>
                  <a:cubicBezTo>
                    <a:pt x="171" y="71"/>
                    <a:pt x="167" y="72"/>
                    <a:pt x="165" y="74"/>
                  </a:cubicBezTo>
                  <a:close/>
                  <a:moveTo>
                    <a:pt x="110" y="9"/>
                  </a:moveTo>
                  <a:cubicBezTo>
                    <a:pt x="116" y="16"/>
                    <a:pt x="124" y="18"/>
                    <a:pt x="131" y="24"/>
                  </a:cubicBezTo>
                  <a:cubicBezTo>
                    <a:pt x="128" y="12"/>
                    <a:pt x="123" y="9"/>
                    <a:pt x="110" y="9"/>
                  </a:cubicBezTo>
                  <a:close/>
                  <a:moveTo>
                    <a:pt x="186" y="74"/>
                  </a:moveTo>
                  <a:cubicBezTo>
                    <a:pt x="199" y="83"/>
                    <a:pt x="199" y="83"/>
                    <a:pt x="199" y="83"/>
                  </a:cubicBezTo>
                  <a:cubicBezTo>
                    <a:pt x="197" y="77"/>
                    <a:pt x="192" y="73"/>
                    <a:pt x="186" y="74"/>
                  </a:cubicBezTo>
                  <a:close/>
                  <a:moveTo>
                    <a:pt x="161" y="80"/>
                  </a:moveTo>
                  <a:cubicBezTo>
                    <a:pt x="157" y="75"/>
                    <a:pt x="155" y="72"/>
                    <a:pt x="149" y="74"/>
                  </a:cubicBezTo>
                  <a:cubicBezTo>
                    <a:pt x="152" y="77"/>
                    <a:pt x="156" y="80"/>
                    <a:pt x="161" y="80"/>
                  </a:cubicBezTo>
                  <a:close/>
                  <a:moveTo>
                    <a:pt x="60" y="143"/>
                  </a:moveTo>
                  <a:cubicBezTo>
                    <a:pt x="57" y="140"/>
                    <a:pt x="54" y="138"/>
                    <a:pt x="50" y="138"/>
                  </a:cubicBezTo>
                  <a:cubicBezTo>
                    <a:pt x="53" y="141"/>
                    <a:pt x="55" y="144"/>
                    <a:pt x="60" y="143"/>
                  </a:cubicBezTo>
                  <a:close/>
                </a:path>
              </a:pathLst>
            </a:custGeom>
            <a:solidFill>
              <a:srgbClr val="488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3"/>
            <p:cNvSpPr/>
            <p:nvPr/>
          </p:nvSpPr>
          <p:spPr bwMode="auto">
            <a:xfrm>
              <a:off x="10372876" y="782128"/>
              <a:ext cx="303372" cy="252098"/>
            </a:xfrm>
            <a:custGeom>
              <a:avLst/>
              <a:gdLst>
                <a:gd name="T0" fmla="*/ 39 w 211"/>
                <a:gd name="T1" fmla="*/ 114 h 175"/>
                <a:gd name="T2" fmla="*/ 21 w 211"/>
                <a:gd name="T3" fmla="*/ 61 h 175"/>
                <a:gd name="T4" fmla="*/ 110 w 211"/>
                <a:gd name="T5" fmla="*/ 51 h 175"/>
                <a:gd name="T6" fmla="*/ 117 w 211"/>
                <a:gd name="T7" fmla="*/ 3 h 175"/>
                <a:gd name="T8" fmla="*/ 201 w 211"/>
                <a:gd name="T9" fmla="*/ 72 h 175"/>
                <a:gd name="T10" fmla="*/ 146 w 211"/>
                <a:gd name="T11" fmla="*/ 153 h 175"/>
                <a:gd name="T12" fmla="*/ 88 w 211"/>
                <a:gd name="T13" fmla="*/ 156 h 175"/>
                <a:gd name="T14" fmla="*/ 125 w 211"/>
                <a:gd name="T15" fmla="*/ 110 h 175"/>
                <a:gd name="T16" fmla="*/ 123 w 211"/>
                <a:gd name="T17" fmla="*/ 13 h 175"/>
                <a:gd name="T18" fmla="*/ 102 w 211"/>
                <a:gd name="T19" fmla="*/ 36 h 175"/>
                <a:gd name="T20" fmla="*/ 132 w 211"/>
                <a:gd name="T21" fmla="*/ 20 h 175"/>
                <a:gd name="T22" fmla="*/ 110 w 211"/>
                <a:gd name="T23" fmla="*/ 32 h 175"/>
                <a:gd name="T24" fmla="*/ 170 w 211"/>
                <a:gd name="T25" fmla="*/ 67 h 175"/>
                <a:gd name="T26" fmla="*/ 124 w 211"/>
                <a:gd name="T27" fmla="*/ 120 h 175"/>
                <a:gd name="T28" fmla="*/ 100 w 211"/>
                <a:gd name="T29" fmla="*/ 164 h 175"/>
                <a:gd name="T30" fmla="*/ 167 w 211"/>
                <a:gd name="T31" fmla="*/ 124 h 175"/>
                <a:gd name="T32" fmla="*/ 200 w 211"/>
                <a:gd name="T33" fmla="*/ 82 h 175"/>
                <a:gd name="T34" fmla="*/ 124 w 211"/>
                <a:gd name="T35" fmla="*/ 154 h 175"/>
                <a:gd name="T36" fmla="*/ 190 w 211"/>
                <a:gd name="T37" fmla="*/ 80 h 175"/>
                <a:gd name="T38" fmla="*/ 167 w 211"/>
                <a:gd name="T39" fmla="*/ 91 h 175"/>
                <a:gd name="T40" fmla="*/ 100 w 211"/>
                <a:gd name="T41" fmla="*/ 152 h 175"/>
                <a:gd name="T42" fmla="*/ 184 w 211"/>
                <a:gd name="T43" fmla="*/ 67 h 175"/>
                <a:gd name="T44" fmla="*/ 150 w 211"/>
                <a:gd name="T45" fmla="*/ 79 h 175"/>
                <a:gd name="T46" fmla="*/ 164 w 211"/>
                <a:gd name="T47" fmla="*/ 54 h 175"/>
                <a:gd name="T48" fmla="*/ 111 w 211"/>
                <a:gd name="T49" fmla="*/ 103 h 175"/>
                <a:gd name="T50" fmla="*/ 129 w 211"/>
                <a:gd name="T51" fmla="*/ 78 h 175"/>
                <a:gd name="T52" fmla="*/ 119 w 211"/>
                <a:gd name="T53" fmla="*/ 79 h 175"/>
                <a:gd name="T54" fmla="*/ 59 w 211"/>
                <a:gd name="T55" fmla="*/ 104 h 175"/>
                <a:gd name="T56" fmla="*/ 81 w 211"/>
                <a:gd name="T57" fmla="*/ 73 h 175"/>
                <a:gd name="T58" fmla="*/ 115 w 211"/>
                <a:gd name="T59" fmla="*/ 73 h 175"/>
                <a:gd name="T60" fmla="*/ 67 w 211"/>
                <a:gd name="T61" fmla="*/ 107 h 175"/>
                <a:gd name="T62" fmla="*/ 115 w 211"/>
                <a:gd name="T63" fmla="*/ 73 h 175"/>
                <a:gd name="T64" fmla="*/ 67 w 211"/>
                <a:gd name="T65" fmla="*/ 77 h 175"/>
                <a:gd name="T66" fmla="*/ 26 w 211"/>
                <a:gd name="T67" fmla="*/ 105 h 175"/>
                <a:gd name="T68" fmla="*/ 145 w 211"/>
                <a:gd name="T69" fmla="*/ 35 h 175"/>
                <a:gd name="T70" fmla="*/ 137 w 211"/>
                <a:gd name="T71" fmla="*/ 28 h 175"/>
                <a:gd name="T72" fmla="*/ 125 w 211"/>
                <a:gd name="T73" fmla="*/ 54 h 175"/>
                <a:gd name="T74" fmla="*/ 17 w 211"/>
                <a:gd name="T75" fmla="*/ 96 h 175"/>
                <a:gd name="T76" fmla="*/ 59 w 211"/>
                <a:gd name="T77" fmla="*/ 67 h 175"/>
                <a:gd name="T78" fmla="*/ 154 w 211"/>
                <a:gd name="T79" fmla="*/ 39 h 175"/>
                <a:gd name="T80" fmla="*/ 19 w 211"/>
                <a:gd name="T81" fmla="*/ 81 h 175"/>
                <a:gd name="T82" fmla="*/ 97 w 211"/>
                <a:gd name="T83" fmla="*/ 2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1" h="175">
                  <a:moveTo>
                    <a:pt x="125" y="110"/>
                  </a:moveTo>
                  <a:cubicBezTo>
                    <a:pt x="119" y="109"/>
                    <a:pt x="113" y="109"/>
                    <a:pt x="107" y="110"/>
                  </a:cubicBezTo>
                  <a:cubicBezTo>
                    <a:pt x="84" y="113"/>
                    <a:pt x="62" y="114"/>
                    <a:pt x="39" y="114"/>
                  </a:cubicBezTo>
                  <a:cubicBezTo>
                    <a:pt x="30" y="114"/>
                    <a:pt x="21" y="111"/>
                    <a:pt x="14" y="107"/>
                  </a:cubicBezTo>
                  <a:cubicBezTo>
                    <a:pt x="4" y="100"/>
                    <a:pt x="0" y="87"/>
                    <a:pt x="4" y="75"/>
                  </a:cubicBezTo>
                  <a:cubicBezTo>
                    <a:pt x="6" y="67"/>
                    <a:pt x="13" y="62"/>
                    <a:pt x="21" y="61"/>
                  </a:cubicBezTo>
                  <a:cubicBezTo>
                    <a:pt x="43" y="58"/>
                    <a:pt x="65" y="58"/>
                    <a:pt x="86" y="62"/>
                  </a:cubicBezTo>
                  <a:cubicBezTo>
                    <a:pt x="98" y="65"/>
                    <a:pt x="110" y="66"/>
                    <a:pt x="122" y="65"/>
                  </a:cubicBezTo>
                  <a:cubicBezTo>
                    <a:pt x="121" y="58"/>
                    <a:pt x="116" y="54"/>
                    <a:pt x="110" y="51"/>
                  </a:cubicBezTo>
                  <a:cubicBezTo>
                    <a:pt x="102" y="47"/>
                    <a:pt x="96" y="40"/>
                    <a:pt x="92" y="32"/>
                  </a:cubicBezTo>
                  <a:cubicBezTo>
                    <a:pt x="87" y="21"/>
                    <a:pt x="86" y="15"/>
                    <a:pt x="93" y="9"/>
                  </a:cubicBezTo>
                  <a:cubicBezTo>
                    <a:pt x="99" y="2"/>
                    <a:pt x="108" y="0"/>
                    <a:pt x="117" y="3"/>
                  </a:cubicBezTo>
                  <a:cubicBezTo>
                    <a:pt x="124" y="6"/>
                    <a:pt x="131" y="10"/>
                    <a:pt x="137" y="15"/>
                  </a:cubicBezTo>
                  <a:cubicBezTo>
                    <a:pt x="155" y="32"/>
                    <a:pt x="173" y="48"/>
                    <a:pt x="192" y="64"/>
                  </a:cubicBezTo>
                  <a:cubicBezTo>
                    <a:pt x="195" y="66"/>
                    <a:pt x="198" y="69"/>
                    <a:pt x="201" y="72"/>
                  </a:cubicBezTo>
                  <a:cubicBezTo>
                    <a:pt x="210" y="82"/>
                    <a:pt x="211" y="94"/>
                    <a:pt x="202" y="105"/>
                  </a:cubicBezTo>
                  <a:cubicBezTo>
                    <a:pt x="196" y="112"/>
                    <a:pt x="189" y="118"/>
                    <a:pt x="181" y="124"/>
                  </a:cubicBezTo>
                  <a:cubicBezTo>
                    <a:pt x="168" y="132"/>
                    <a:pt x="159" y="145"/>
                    <a:pt x="146" y="153"/>
                  </a:cubicBezTo>
                  <a:cubicBezTo>
                    <a:pt x="136" y="159"/>
                    <a:pt x="128" y="168"/>
                    <a:pt x="116" y="172"/>
                  </a:cubicBezTo>
                  <a:cubicBezTo>
                    <a:pt x="106" y="175"/>
                    <a:pt x="98" y="171"/>
                    <a:pt x="90" y="164"/>
                  </a:cubicBezTo>
                  <a:cubicBezTo>
                    <a:pt x="88" y="162"/>
                    <a:pt x="87" y="159"/>
                    <a:pt x="88" y="156"/>
                  </a:cubicBezTo>
                  <a:cubicBezTo>
                    <a:pt x="88" y="150"/>
                    <a:pt x="90" y="144"/>
                    <a:pt x="94" y="140"/>
                  </a:cubicBezTo>
                  <a:cubicBezTo>
                    <a:pt x="100" y="132"/>
                    <a:pt x="107" y="125"/>
                    <a:pt x="116" y="119"/>
                  </a:cubicBezTo>
                  <a:cubicBezTo>
                    <a:pt x="120" y="118"/>
                    <a:pt x="123" y="114"/>
                    <a:pt x="125" y="110"/>
                  </a:cubicBezTo>
                  <a:close/>
                  <a:moveTo>
                    <a:pt x="102" y="36"/>
                  </a:moveTo>
                  <a:cubicBezTo>
                    <a:pt x="103" y="30"/>
                    <a:pt x="108" y="27"/>
                    <a:pt x="112" y="23"/>
                  </a:cubicBezTo>
                  <a:cubicBezTo>
                    <a:pt x="116" y="20"/>
                    <a:pt x="120" y="17"/>
                    <a:pt x="123" y="13"/>
                  </a:cubicBezTo>
                  <a:cubicBezTo>
                    <a:pt x="121" y="11"/>
                    <a:pt x="119" y="8"/>
                    <a:pt x="116" y="11"/>
                  </a:cubicBezTo>
                  <a:cubicBezTo>
                    <a:pt x="111" y="16"/>
                    <a:pt x="106" y="21"/>
                    <a:pt x="102" y="25"/>
                  </a:cubicBezTo>
                  <a:cubicBezTo>
                    <a:pt x="98" y="29"/>
                    <a:pt x="99" y="32"/>
                    <a:pt x="102" y="36"/>
                  </a:cubicBezTo>
                  <a:cubicBezTo>
                    <a:pt x="110" y="44"/>
                    <a:pt x="110" y="44"/>
                    <a:pt x="118" y="37"/>
                  </a:cubicBezTo>
                  <a:cubicBezTo>
                    <a:pt x="122" y="33"/>
                    <a:pt x="126" y="29"/>
                    <a:pt x="131" y="25"/>
                  </a:cubicBezTo>
                  <a:cubicBezTo>
                    <a:pt x="132" y="24"/>
                    <a:pt x="135" y="22"/>
                    <a:pt x="132" y="20"/>
                  </a:cubicBezTo>
                  <a:cubicBezTo>
                    <a:pt x="131" y="18"/>
                    <a:pt x="128" y="18"/>
                    <a:pt x="126" y="20"/>
                  </a:cubicBezTo>
                  <a:cubicBezTo>
                    <a:pt x="126" y="20"/>
                    <a:pt x="126" y="20"/>
                    <a:pt x="126" y="20"/>
                  </a:cubicBezTo>
                  <a:cubicBezTo>
                    <a:pt x="121" y="24"/>
                    <a:pt x="115" y="28"/>
                    <a:pt x="110" y="32"/>
                  </a:cubicBezTo>
                  <a:cubicBezTo>
                    <a:pt x="108" y="35"/>
                    <a:pt x="105" y="36"/>
                    <a:pt x="102" y="36"/>
                  </a:cubicBezTo>
                  <a:close/>
                  <a:moveTo>
                    <a:pt x="184" y="67"/>
                  </a:moveTo>
                  <a:cubicBezTo>
                    <a:pt x="180" y="61"/>
                    <a:pt x="175" y="62"/>
                    <a:pt x="170" y="67"/>
                  </a:cubicBezTo>
                  <a:cubicBezTo>
                    <a:pt x="158" y="78"/>
                    <a:pt x="146" y="89"/>
                    <a:pt x="134" y="100"/>
                  </a:cubicBezTo>
                  <a:cubicBezTo>
                    <a:pt x="132" y="102"/>
                    <a:pt x="129" y="104"/>
                    <a:pt x="130" y="107"/>
                  </a:cubicBezTo>
                  <a:cubicBezTo>
                    <a:pt x="134" y="115"/>
                    <a:pt x="128" y="117"/>
                    <a:pt x="124" y="120"/>
                  </a:cubicBezTo>
                  <a:cubicBezTo>
                    <a:pt x="121" y="123"/>
                    <a:pt x="117" y="125"/>
                    <a:pt x="114" y="127"/>
                  </a:cubicBezTo>
                  <a:cubicBezTo>
                    <a:pt x="106" y="133"/>
                    <a:pt x="99" y="140"/>
                    <a:pt x="95" y="149"/>
                  </a:cubicBezTo>
                  <a:cubicBezTo>
                    <a:pt x="92" y="156"/>
                    <a:pt x="94" y="160"/>
                    <a:pt x="100" y="164"/>
                  </a:cubicBezTo>
                  <a:cubicBezTo>
                    <a:pt x="105" y="167"/>
                    <a:pt x="111" y="168"/>
                    <a:pt x="116" y="166"/>
                  </a:cubicBezTo>
                  <a:cubicBezTo>
                    <a:pt x="121" y="163"/>
                    <a:pt x="126" y="161"/>
                    <a:pt x="131" y="158"/>
                  </a:cubicBezTo>
                  <a:cubicBezTo>
                    <a:pt x="144" y="148"/>
                    <a:pt x="157" y="137"/>
                    <a:pt x="167" y="124"/>
                  </a:cubicBezTo>
                  <a:cubicBezTo>
                    <a:pt x="176" y="115"/>
                    <a:pt x="186" y="107"/>
                    <a:pt x="194" y="97"/>
                  </a:cubicBezTo>
                  <a:cubicBezTo>
                    <a:pt x="196" y="94"/>
                    <a:pt x="198" y="90"/>
                    <a:pt x="200" y="87"/>
                  </a:cubicBezTo>
                  <a:cubicBezTo>
                    <a:pt x="202" y="86"/>
                    <a:pt x="201" y="83"/>
                    <a:pt x="200" y="82"/>
                  </a:cubicBezTo>
                  <a:cubicBezTo>
                    <a:pt x="198" y="81"/>
                    <a:pt x="196" y="81"/>
                    <a:pt x="195" y="82"/>
                  </a:cubicBezTo>
                  <a:cubicBezTo>
                    <a:pt x="192" y="85"/>
                    <a:pt x="189" y="88"/>
                    <a:pt x="186" y="91"/>
                  </a:cubicBezTo>
                  <a:cubicBezTo>
                    <a:pt x="166" y="113"/>
                    <a:pt x="143" y="131"/>
                    <a:pt x="124" y="154"/>
                  </a:cubicBezTo>
                  <a:cubicBezTo>
                    <a:pt x="122" y="156"/>
                    <a:pt x="121" y="158"/>
                    <a:pt x="117" y="156"/>
                  </a:cubicBezTo>
                  <a:cubicBezTo>
                    <a:pt x="118" y="155"/>
                    <a:pt x="117" y="155"/>
                    <a:pt x="118" y="154"/>
                  </a:cubicBezTo>
                  <a:cubicBezTo>
                    <a:pt x="141" y="128"/>
                    <a:pt x="166" y="105"/>
                    <a:pt x="190" y="80"/>
                  </a:cubicBezTo>
                  <a:cubicBezTo>
                    <a:pt x="191" y="78"/>
                    <a:pt x="194" y="77"/>
                    <a:pt x="191" y="73"/>
                  </a:cubicBezTo>
                  <a:cubicBezTo>
                    <a:pt x="189" y="70"/>
                    <a:pt x="187" y="72"/>
                    <a:pt x="185" y="74"/>
                  </a:cubicBezTo>
                  <a:cubicBezTo>
                    <a:pt x="178" y="79"/>
                    <a:pt x="172" y="85"/>
                    <a:pt x="167" y="91"/>
                  </a:cubicBezTo>
                  <a:cubicBezTo>
                    <a:pt x="148" y="115"/>
                    <a:pt x="123" y="133"/>
                    <a:pt x="104" y="156"/>
                  </a:cubicBezTo>
                  <a:cubicBezTo>
                    <a:pt x="103" y="158"/>
                    <a:pt x="101" y="160"/>
                    <a:pt x="99" y="158"/>
                  </a:cubicBezTo>
                  <a:cubicBezTo>
                    <a:pt x="97" y="156"/>
                    <a:pt x="98" y="154"/>
                    <a:pt x="100" y="152"/>
                  </a:cubicBezTo>
                  <a:cubicBezTo>
                    <a:pt x="110" y="142"/>
                    <a:pt x="120" y="132"/>
                    <a:pt x="130" y="123"/>
                  </a:cubicBezTo>
                  <a:cubicBezTo>
                    <a:pt x="138" y="115"/>
                    <a:pt x="146" y="107"/>
                    <a:pt x="153" y="99"/>
                  </a:cubicBezTo>
                  <a:cubicBezTo>
                    <a:pt x="162" y="87"/>
                    <a:pt x="172" y="76"/>
                    <a:pt x="184" y="67"/>
                  </a:cubicBezTo>
                  <a:close/>
                  <a:moveTo>
                    <a:pt x="111" y="103"/>
                  </a:moveTo>
                  <a:cubicBezTo>
                    <a:pt x="118" y="105"/>
                    <a:pt x="126" y="103"/>
                    <a:pt x="131" y="97"/>
                  </a:cubicBezTo>
                  <a:cubicBezTo>
                    <a:pt x="137" y="90"/>
                    <a:pt x="143" y="85"/>
                    <a:pt x="150" y="79"/>
                  </a:cubicBezTo>
                  <a:cubicBezTo>
                    <a:pt x="156" y="73"/>
                    <a:pt x="163" y="67"/>
                    <a:pt x="169" y="61"/>
                  </a:cubicBezTo>
                  <a:cubicBezTo>
                    <a:pt x="170" y="60"/>
                    <a:pt x="172" y="59"/>
                    <a:pt x="170" y="56"/>
                  </a:cubicBezTo>
                  <a:cubicBezTo>
                    <a:pt x="169" y="54"/>
                    <a:pt x="166" y="54"/>
                    <a:pt x="164" y="54"/>
                  </a:cubicBezTo>
                  <a:cubicBezTo>
                    <a:pt x="163" y="55"/>
                    <a:pt x="161" y="56"/>
                    <a:pt x="160" y="57"/>
                  </a:cubicBezTo>
                  <a:cubicBezTo>
                    <a:pt x="143" y="70"/>
                    <a:pt x="128" y="86"/>
                    <a:pt x="112" y="101"/>
                  </a:cubicBezTo>
                  <a:cubicBezTo>
                    <a:pt x="111" y="101"/>
                    <a:pt x="111" y="102"/>
                    <a:pt x="111" y="103"/>
                  </a:cubicBezTo>
                  <a:close/>
                  <a:moveTo>
                    <a:pt x="90" y="105"/>
                  </a:moveTo>
                  <a:cubicBezTo>
                    <a:pt x="95" y="107"/>
                    <a:pt x="101" y="105"/>
                    <a:pt x="105" y="101"/>
                  </a:cubicBezTo>
                  <a:cubicBezTo>
                    <a:pt x="113" y="93"/>
                    <a:pt x="121" y="85"/>
                    <a:pt x="129" y="78"/>
                  </a:cubicBezTo>
                  <a:cubicBezTo>
                    <a:pt x="139" y="68"/>
                    <a:pt x="149" y="59"/>
                    <a:pt x="159" y="49"/>
                  </a:cubicBezTo>
                  <a:cubicBezTo>
                    <a:pt x="148" y="54"/>
                    <a:pt x="137" y="58"/>
                    <a:pt x="130" y="67"/>
                  </a:cubicBezTo>
                  <a:cubicBezTo>
                    <a:pt x="127" y="72"/>
                    <a:pt x="123" y="76"/>
                    <a:pt x="119" y="79"/>
                  </a:cubicBezTo>
                  <a:cubicBezTo>
                    <a:pt x="108" y="87"/>
                    <a:pt x="99" y="96"/>
                    <a:pt x="90" y="105"/>
                  </a:cubicBezTo>
                  <a:close/>
                  <a:moveTo>
                    <a:pt x="44" y="107"/>
                  </a:moveTo>
                  <a:cubicBezTo>
                    <a:pt x="51" y="108"/>
                    <a:pt x="55" y="108"/>
                    <a:pt x="59" y="104"/>
                  </a:cubicBezTo>
                  <a:cubicBezTo>
                    <a:pt x="69" y="94"/>
                    <a:pt x="81" y="85"/>
                    <a:pt x="92" y="76"/>
                  </a:cubicBezTo>
                  <a:cubicBezTo>
                    <a:pt x="93" y="74"/>
                    <a:pt x="96" y="73"/>
                    <a:pt x="94" y="70"/>
                  </a:cubicBezTo>
                  <a:cubicBezTo>
                    <a:pt x="89" y="67"/>
                    <a:pt x="85" y="70"/>
                    <a:pt x="81" y="73"/>
                  </a:cubicBezTo>
                  <a:cubicBezTo>
                    <a:pt x="77" y="77"/>
                    <a:pt x="73" y="80"/>
                    <a:pt x="69" y="84"/>
                  </a:cubicBezTo>
                  <a:cubicBezTo>
                    <a:pt x="60" y="91"/>
                    <a:pt x="52" y="98"/>
                    <a:pt x="44" y="107"/>
                  </a:cubicBezTo>
                  <a:close/>
                  <a:moveTo>
                    <a:pt x="115" y="73"/>
                  </a:moveTo>
                  <a:cubicBezTo>
                    <a:pt x="105" y="73"/>
                    <a:pt x="102" y="74"/>
                    <a:pt x="98" y="78"/>
                  </a:cubicBezTo>
                  <a:cubicBezTo>
                    <a:pt x="89" y="86"/>
                    <a:pt x="79" y="93"/>
                    <a:pt x="70" y="102"/>
                  </a:cubicBezTo>
                  <a:cubicBezTo>
                    <a:pt x="68" y="103"/>
                    <a:pt x="65" y="104"/>
                    <a:pt x="67" y="107"/>
                  </a:cubicBezTo>
                  <a:cubicBezTo>
                    <a:pt x="75" y="107"/>
                    <a:pt x="83" y="109"/>
                    <a:pt x="87" y="100"/>
                  </a:cubicBezTo>
                  <a:cubicBezTo>
                    <a:pt x="88" y="98"/>
                    <a:pt x="90" y="98"/>
                    <a:pt x="91" y="96"/>
                  </a:cubicBezTo>
                  <a:cubicBezTo>
                    <a:pt x="98" y="89"/>
                    <a:pt x="108" y="84"/>
                    <a:pt x="115" y="73"/>
                  </a:cubicBezTo>
                  <a:close/>
                  <a:moveTo>
                    <a:pt x="26" y="105"/>
                  </a:moveTo>
                  <a:cubicBezTo>
                    <a:pt x="32" y="108"/>
                    <a:pt x="36" y="106"/>
                    <a:pt x="40" y="102"/>
                  </a:cubicBezTo>
                  <a:cubicBezTo>
                    <a:pt x="49" y="94"/>
                    <a:pt x="58" y="86"/>
                    <a:pt x="67" y="77"/>
                  </a:cubicBezTo>
                  <a:cubicBezTo>
                    <a:pt x="70" y="74"/>
                    <a:pt x="75" y="72"/>
                    <a:pt x="76" y="68"/>
                  </a:cubicBezTo>
                  <a:cubicBezTo>
                    <a:pt x="74" y="66"/>
                    <a:pt x="71" y="66"/>
                    <a:pt x="69" y="67"/>
                  </a:cubicBezTo>
                  <a:cubicBezTo>
                    <a:pt x="55" y="80"/>
                    <a:pt x="38" y="89"/>
                    <a:pt x="26" y="105"/>
                  </a:cubicBezTo>
                  <a:close/>
                  <a:moveTo>
                    <a:pt x="125" y="54"/>
                  </a:moveTo>
                  <a:cubicBezTo>
                    <a:pt x="126" y="54"/>
                    <a:pt x="127" y="53"/>
                    <a:pt x="128" y="53"/>
                  </a:cubicBezTo>
                  <a:cubicBezTo>
                    <a:pt x="133" y="47"/>
                    <a:pt x="139" y="41"/>
                    <a:pt x="145" y="35"/>
                  </a:cubicBezTo>
                  <a:cubicBezTo>
                    <a:pt x="147" y="32"/>
                    <a:pt x="145" y="30"/>
                    <a:pt x="143" y="28"/>
                  </a:cubicBezTo>
                  <a:cubicBezTo>
                    <a:pt x="142" y="26"/>
                    <a:pt x="139" y="26"/>
                    <a:pt x="137" y="27"/>
                  </a:cubicBezTo>
                  <a:cubicBezTo>
                    <a:pt x="137" y="27"/>
                    <a:pt x="137" y="27"/>
                    <a:pt x="137" y="28"/>
                  </a:cubicBezTo>
                  <a:cubicBezTo>
                    <a:pt x="131" y="33"/>
                    <a:pt x="125" y="38"/>
                    <a:pt x="119" y="43"/>
                  </a:cubicBezTo>
                  <a:cubicBezTo>
                    <a:pt x="118" y="45"/>
                    <a:pt x="116" y="47"/>
                    <a:pt x="118" y="49"/>
                  </a:cubicBezTo>
                  <a:cubicBezTo>
                    <a:pt x="119" y="52"/>
                    <a:pt x="122" y="54"/>
                    <a:pt x="125" y="54"/>
                  </a:cubicBezTo>
                  <a:close/>
                  <a:moveTo>
                    <a:pt x="59" y="67"/>
                  </a:moveTo>
                  <a:cubicBezTo>
                    <a:pt x="56" y="65"/>
                    <a:pt x="52" y="65"/>
                    <a:pt x="48" y="67"/>
                  </a:cubicBezTo>
                  <a:cubicBezTo>
                    <a:pt x="36" y="75"/>
                    <a:pt x="26" y="85"/>
                    <a:pt x="17" y="96"/>
                  </a:cubicBezTo>
                  <a:cubicBezTo>
                    <a:pt x="16" y="97"/>
                    <a:pt x="16" y="99"/>
                    <a:pt x="18" y="101"/>
                  </a:cubicBezTo>
                  <a:cubicBezTo>
                    <a:pt x="19" y="102"/>
                    <a:pt x="20" y="101"/>
                    <a:pt x="22" y="100"/>
                  </a:cubicBezTo>
                  <a:cubicBezTo>
                    <a:pt x="33" y="88"/>
                    <a:pt x="46" y="79"/>
                    <a:pt x="59" y="67"/>
                  </a:cubicBezTo>
                  <a:close/>
                  <a:moveTo>
                    <a:pt x="132" y="56"/>
                  </a:moveTo>
                  <a:cubicBezTo>
                    <a:pt x="139" y="53"/>
                    <a:pt x="146" y="49"/>
                    <a:pt x="152" y="44"/>
                  </a:cubicBezTo>
                  <a:cubicBezTo>
                    <a:pt x="153" y="43"/>
                    <a:pt x="156" y="42"/>
                    <a:pt x="154" y="39"/>
                  </a:cubicBezTo>
                  <a:cubicBezTo>
                    <a:pt x="152" y="37"/>
                    <a:pt x="150" y="39"/>
                    <a:pt x="148" y="40"/>
                  </a:cubicBezTo>
                  <a:cubicBezTo>
                    <a:pt x="143" y="46"/>
                    <a:pt x="137" y="51"/>
                    <a:pt x="132" y="56"/>
                  </a:cubicBezTo>
                  <a:close/>
                  <a:moveTo>
                    <a:pt x="19" y="81"/>
                  </a:moveTo>
                  <a:cubicBezTo>
                    <a:pt x="25" y="78"/>
                    <a:pt x="31" y="73"/>
                    <a:pt x="35" y="67"/>
                  </a:cubicBezTo>
                  <a:cubicBezTo>
                    <a:pt x="27" y="68"/>
                    <a:pt x="21" y="74"/>
                    <a:pt x="19" y="81"/>
                  </a:cubicBezTo>
                  <a:close/>
                  <a:moveTo>
                    <a:pt x="97" y="20"/>
                  </a:moveTo>
                  <a:cubicBezTo>
                    <a:pt x="102" y="18"/>
                    <a:pt x="105" y="14"/>
                    <a:pt x="108" y="8"/>
                  </a:cubicBezTo>
                  <a:cubicBezTo>
                    <a:pt x="101" y="11"/>
                    <a:pt x="96" y="12"/>
                    <a:pt x="97" y="20"/>
                  </a:cubicBezTo>
                  <a:close/>
                </a:path>
              </a:pathLst>
            </a:custGeom>
            <a:solidFill>
              <a:srgbClr val="488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剪去对角的矩形 18"/>
          <p:cNvSpPr/>
          <p:nvPr/>
        </p:nvSpPr>
        <p:spPr>
          <a:xfrm>
            <a:off x="6240016" y="3212976"/>
            <a:ext cx="5614922" cy="3312368"/>
          </a:xfrm>
          <a:prstGeom prst="snip2DiagRect">
            <a:avLst>
              <a:gd name="adj1" fmla="val 641"/>
              <a:gd name="adj2" fmla="val 16667"/>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6701559" y="3807071"/>
            <a:ext cx="4536504" cy="2308324"/>
          </a:xfrm>
          <a:prstGeom prst="rect">
            <a:avLst/>
          </a:prstGeom>
          <a:noFill/>
        </p:spPr>
        <p:txBody>
          <a:bodyPr wrap="square" rtlCol="0">
            <a:spAutoFit/>
          </a:bodyPr>
          <a:lstStyle/>
          <a:p>
            <a:r>
              <a:rPr lang="en-US" altLang="zh-CN" dirty="0" smtClean="0">
                <a:latin typeface="仿宋" pitchFamily="49" charset="-122"/>
                <a:ea typeface="仿宋" pitchFamily="49" charset="-122"/>
              </a:rPr>
              <a:t>  </a:t>
            </a:r>
            <a:r>
              <a:rPr lang="zh-CN" altLang="zh-CN" dirty="0">
                <a:latin typeface="楷体" pitchFamily="49" charset="-122"/>
                <a:ea typeface="楷体" pitchFamily="49" charset="-122"/>
              </a:rPr>
              <a:t>我们</a:t>
            </a:r>
            <a:r>
              <a:rPr lang="zh-CN" altLang="zh-CN" dirty="0">
                <a:latin typeface="楷体" pitchFamily="49" charset="-122"/>
                <a:ea typeface="楷体" pitchFamily="49" charset="-122"/>
              </a:rPr>
              <a:t>乐观地看到国家社会关系日趋正常，但是关系调整过程中存在问题仍然不容忽视。国家政权逐渐将社会各领域从全能主义中释放出来，</a:t>
            </a:r>
            <a:r>
              <a:rPr lang="zh-CN" altLang="zh-CN" dirty="0" smtClean="0">
                <a:latin typeface="楷体" pitchFamily="49" charset="-122"/>
                <a:ea typeface="楷体" pitchFamily="49" charset="-122"/>
              </a:rPr>
              <a:t>但</a:t>
            </a:r>
            <a:r>
              <a:rPr lang="zh-CN" altLang="en-US" dirty="0" smtClean="0">
                <a:latin typeface="楷体" pitchFamily="49" charset="-122"/>
                <a:ea typeface="楷体" pitchFamily="49" charset="-122"/>
              </a:rPr>
              <a:t>这个</a:t>
            </a:r>
            <a:r>
              <a:rPr lang="zh-CN" altLang="zh-CN" dirty="0" smtClean="0">
                <a:latin typeface="楷体" pitchFamily="49" charset="-122"/>
                <a:ea typeface="楷体" pitchFamily="49" charset="-122"/>
              </a:rPr>
              <a:t>过程</a:t>
            </a:r>
            <a:r>
              <a:rPr lang="zh-CN" altLang="en-US" dirty="0" smtClean="0">
                <a:latin typeface="楷体" pitchFamily="49" charset="-122"/>
                <a:ea typeface="楷体" pitchFamily="49" charset="-122"/>
              </a:rPr>
              <a:t>又</a:t>
            </a:r>
            <a:r>
              <a:rPr lang="zh-CN" altLang="zh-CN" dirty="0" smtClean="0">
                <a:latin typeface="楷体" pitchFamily="49" charset="-122"/>
                <a:ea typeface="楷体" pitchFamily="49" charset="-122"/>
              </a:rPr>
              <a:t>不是</a:t>
            </a:r>
            <a:r>
              <a:rPr lang="zh-CN" altLang="zh-CN" dirty="0">
                <a:latin typeface="楷体" pitchFamily="49" charset="-122"/>
                <a:ea typeface="楷体" pitchFamily="49" charset="-122"/>
              </a:rPr>
              <a:t>一蹴而就</a:t>
            </a:r>
            <a:r>
              <a:rPr lang="zh-CN" altLang="zh-CN" dirty="0" smtClean="0">
                <a:latin typeface="楷体" pitchFamily="49" charset="-122"/>
                <a:ea typeface="楷体" pitchFamily="49" charset="-122"/>
              </a:rPr>
              <a:t>的</a:t>
            </a:r>
            <a:r>
              <a:rPr lang="zh-CN" altLang="en-US" dirty="0">
                <a:latin typeface="楷体" pitchFamily="49" charset="-122"/>
                <a:ea typeface="楷体" pitchFamily="49" charset="-122"/>
              </a:rPr>
              <a:t>，随着改革开放的推行</a:t>
            </a:r>
            <a:r>
              <a:rPr lang="en-US" altLang="zh-CN" dirty="0">
                <a:latin typeface="楷体" pitchFamily="49" charset="-122"/>
                <a:ea typeface="楷体" pitchFamily="49" charset="-122"/>
              </a:rPr>
              <a:t>, </a:t>
            </a:r>
            <a:r>
              <a:rPr lang="zh-CN" altLang="en-US" dirty="0">
                <a:latin typeface="楷体" pitchFamily="49" charset="-122"/>
                <a:ea typeface="楷体" pitchFamily="49" charset="-122"/>
              </a:rPr>
              <a:t>中国的经济政治与社会生活翻开了健康而有活力的新的一页</a:t>
            </a:r>
            <a:r>
              <a:rPr lang="en-US" altLang="zh-CN" dirty="0">
                <a:latin typeface="楷体" pitchFamily="49" charset="-122"/>
                <a:ea typeface="楷体" pitchFamily="49" charset="-122"/>
              </a:rPr>
              <a:t>, </a:t>
            </a:r>
            <a:r>
              <a:rPr lang="zh-CN" altLang="en-US" dirty="0">
                <a:latin typeface="楷体" pitchFamily="49" charset="-122"/>
                <a:ea typeface="楷体" pitchFamily="49" charset="-122"/>
              </a:rPr>
              <a:t>已经展现出了十分光明的前景。</a:t>
            </a:r>
            <a:endParaRPr lang="zh-CN" altLang="zh-CN" dirty="0">
              <a:latin typeface="楷体" pitchFamily="49" charset="-122"/>
              <a:ea typeface="楷体" pitchFamily="49" charset="-122"/>
            </a:endParaRPr>
          </a:p>
          <a:p>
            <a:endParaRPr lang="zh-CN" alt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4383" y="0"/>
            <a:ext cx="12143233" cy="6858000"/>
          </a:xfrm>
          <a:prstGeom prst="rect">
            <a:avLst/>
          </a:prstGeom>
        </p:spPr>
      </p:pic>
      <p:sp>
        <p:nvSpPr>
          <p:cNvPr id="13" name="矩形 12"/>
          <p:cNvSpPr/>
          <p:nvPr/>
        </p:nvSpPr>
        <p:spPr>
          <a:xfrm>
            <a:off x="-1" y="-152578"/>
            <a:ext cx="12192000" cy="6858000"/>
          </a:xfrm>
          <a:prstGeom prst="rect">
            <a:avLst/>
          </a:prstGeom>
          <a:gradFill flip="none" rotWithShape="1">
            <a:gsLst>
              <a:gs pos="0">
                <a:srgbClr val="C3E5F1"/>
              </a:gs>
              <a:gs pos="100000">
                <a:srgbClr val="C3E5F1">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a:off x="0" y="2946400"/>
            <a:ext cx="3911600" cy="3911600"/>
          </a:xfrm>
          <a:prstGeom prst="rtTriangle">
            <a:avLst/>
          </a:prstGeom>
          <a:solidFill>
            <a:srgbClr val="488EA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斜纹 5"/>
          <p:cNvSpPr/>
          <p:nvPr/>
        </p:nvSpPr>
        <p:spPr>
          <a:xfrm rot="5400000">
            <a:off x="7239000" y="0"/>
            <a:ext cx="4953000" cy="4953000"/>
          </a:xfrm>
          <a:prstGeom prst="diagStripe">
            <a:avLst/>
          </a:prstGeom>
          <a:solidFill>
            <a:srgbClr val="488EA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749300" y="1426002"/>
            <a:ext cx="8826500" cy="1097280"/>
          </a:xfrm>
          <a:prstGeom prst="rect">
            <a:avLst/>
          </a:prstGeom>
          <a:noFill/>
        </p:spPr>
        <p:txBody>
          <a:bodyPr wrap="square" rtlCol="0">
            <a:spAutoFit/>
          </a:bodyPr>
          <a:lstStyle/>
          <a:p>
            <a:r>
              <a:rPr lang="en-US" altLang="zh-CN" sz="6600" b="1" dirty="0">
                <a:ln>
                  <a:solidFill>
                    <a:schemeClr val="bg1">
                      <a:alpha val="50000"/>
                    </a:schemeClr>
                  </a:solidFill>
                </a:ln>
                <a:noFill/>
                <a:latin typeface="Arial" panose="020B0604020202020204" pitchFamily="34" charset="0"/>
                <a:cs typeface="Arial" panose="020B0604020202020204" pitchFamily="34" charset="0"/>
              </a:rPr>
              <a:t>HENAN NORMAL </a:t>
            </a:r>
          </a:p>
        </p:txBody>
      </p:sp>
      <p:sp>
        <p:nvSpPr>
          <p:cNvPr id="8" name="文本框 7"/>
          <p:cNvSpPr txBox="1"/>
          <p:nvPr/>
        </p:nvSpPr>
        <p:spPr>
          <a:xfrm>
            <a:off x="749300" y="883905"/>
            <a:ext cx="7124700" cy="2560320"/>
          </a:xfrm>
          <a:prstGeom prst="rect">
            <a:avLst/>
          </a:prstGeom>
          <a:noFill/>
        </p:spPr>
        <p:txBody>
          <a:bodyPr wrap="square" rtlCol="0">
            <a:spAutoFit/>
          </a:bodyPr>
          <a:lstStyle/>
          <a:p>
            <a:r>
              <a:rPr lang="en-US" altLang="zh-CN" sz="5400" b="1" dirty="0">
                <a:solidFill>
                  <a:schemeClr val="tx1">
                    <a:lumMod val="85000"/>
                    <a:lumOff val="15000"/>
                  </a:schemeClr>
                </a:solidFill>
                <a:latin typeface="Arial" panose="020B0604020202020204" pitchFamily="34" charset="0"/>
                <a:cs typeface="Arial" panose="020B0604020202020204" pitchFamily="34" charset="0"/>
              </a:rPr>
              <a:t>THANKS FOR WATCHING </a:t>
            </a:r>
          </a:p>
          <a:p>
            <a:r>
              <a:rPr lang="en-US" altLang="zh-CN" sz="5400" b="1" dirty="0">
                <a:solidFill>
                  <a:schemeClr val="tx1">
                    <a:lumMod val="85000"/>
                    <a:lumOff val="15000"/>
                  </a:schemeClr>
                </a:solidFill>
                <a:latin typeface="Arial" panose="020B0604020202020204" pitchFamily="34" charset="0"/>
                <a:cs typeface="Arial" panose="020B0604020202020204" pitchFamily="34" charset="0"/>
              </a:rPr>
              <a:t> </a:t>
            </a:r>
            <a:r>
              <a:rPr lang="zh-CN" altLang="en-US" sz="5400" b="1" dirty="0">
                <a:solidFill>
                  <a:schemeClr val="tx1">
                    <a:lumMod val="85000"/>
                    <a:lumOff val="15000"/>
                  </a:schemeClr>
                </a:solidFill>
                <a:latin typeface="Arial" panose="020B0604020202020204" pitchFamily="34" charset="0"/>
                <a:cs typeface="Arial" panose="020B0604020202020204" pitchFamily="34" charset="0"/>
              </a:rPr>
              <a:t>谢谢观看</a:t>
            </a: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41200" cy="6858000"/>
          </a:xfrm>
          <a:prstGeom prst="rect">
            <a:avLst/>
          </a:prstGeom>
        </p:spPr>
      </p:pic>
      <p:sp>
        <p:nvSpPr>
          <p:cNvPr id="4" name="矩形 3"/>
          <p:cNvSpPr/>
          <p:nvPr/>
        </p:nvSpPr>
        <p:spPr>
          <a:xfrm>
            <a:off x="-18423" y="0"/>
            <a:ext cx="12192000" cy="6858000"/>
          </a:xfrm>
          <a:prstGeom prst="rect">
            <a:avLst/>
          </a:prstGeom>
          <a:gradFill flip="none" rotWithShape="1">
            <a:gsLst>
              <a:gs pos="5000">
                <a:srgbClr val="C3E5F1"/>
              </a:gs>
              <a:gs pos="100000">
                <a:srgbClr val="C3E5F1">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3048000" y="0"/>
            <a:ext cx="0" cy="685800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096000" y="0"/>
            <a:ext cx="0" cy="685800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144000" y="0"/>
            <a:ext cx="0" cy="685800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49229" y="3136613"/>
            <a:ext cx="2749542" cy="636753"/>
            <a:chOff x="149229" y="3136613"/>
            <a:chExt cx="2749542" cy="636753"/>
          </a:xfrm>
        </p:grpSpPr>
        <p:sp>
          <p:nvSpPr>
            <p:cNvPr id="16" name="文本框 15"/>
            <p:cNvSpPr txBox="1"/>
            <p:nvPr/>
          </p:nvSpPr>
          <p:spPr>
            <a:xfrm>
              <a:off x="149229" y="3136613"/>
              <a:ext cx="2749542" cy="460375"/>
            </a:xfrm>
            <a:prstGeom prst="rect">
              <a:avLst/>
            </a:prstGeom>
            <a:noFill/>
          </p:spPr>
          <p:txBody>
            <a:bodyPr wrap="square" rtlCol="0">
              <a:spAutoFit/>
            </a:bodyPr>
            <a:lstStyle/>
            <a:p>
              <a:pPr algn="ctr"/>
              <a:r>
                <a:rPr lang="zh-CN" altLang="en-US" sz="2400" b="1" dirty="0">
                  <a:solidFill>
                    <a:schemeClr val="accent1">
                      <a:lumMod val="75000"/>
                    </a:schemeClr>
                  </a:solidFill>
                  <a:latin typeface="Arial" panose="020B0604020202020204" pitchFamily="34" charset="0"/>
                  <a:cs typeface="Arial" panose="020B0604020202020204" pitchFamily="34" charset="0"/>
                </a:rPr>
                <a:t>含义</a:t>
              </a:r>
            </a:p>
          </p:txBody>
        </p:sp>
        <p:cxnSp>
          <p:nvCxnSpPr>
            <p:cNvPr id="22" name="直接连接符 21"/>
            <p:cNvCxnSpPr/>
            <p:nvPr/>
          </p:nvCxnSpPr>
          <p:spPr>
            <a:xfrm>
              <a:off x="550545" y="3773366"/>
              <a:ext cx="1946910" cy="0"/>
            </a:xfrm>
            <a:prstGeom prst="line">
              <a:avLst/>
            </a:prstGeom>
            <a:ln w="50800" cap="rnd">
              <a:solidFill>
                <a:srgbClr val="488EA7"/>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536485" y="1469566"/>
            <a:ext cx="2000249" cy="369332"/>
          </a:xfrm>
          <a:prstGeom prst="rect">
            <a:avLst/>
          </a:prstGeom>
          <a:noFill/>
        </p:spPr>
        <p:txBody>
          <a:bodyPr wrap="square" rtlCol="0">
            <a:spAutoFit/>
          </a:bodyPr>
          <a:lstStyle/>
          <a:p>
            <a:endParaRPr lang="zh-CN" altLang="en-US"/>
          </a:p>
        </p:txBody>
      </p:sp>
      <p:grpSp>
        <p:nvGrpSpPr>
          <p:cNvPr id="39" name="组合 38"/>
          <p:cNvGrpSpPr/>
          <p:nvPr/>
        </p:nvGrpSpPr>
        <p:grpSpPr>
          <a:xfrm>
            <a:off x="295957" y="213441"/>
            <a:ext cx="213124" cy="114300"/>
            <a:chOff x="563561" y="1968500"/>
            <a:chExt cx="454026" cy="114300"/>
          </a:xfrm>
        </p:grpSpPr>
        <p:cxnSp>
          <p:nvCxnSpPr>
            <p:cNvPr id="34" name="直接连接符 33"/>
            <p:cNvCxnSpPr/>
            <p:nvPr/>
          </p:nvCxnSpPr>
          <p:spPr>
            <a:xfrm>
              <a:off x="563561" y="19685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63561" y="2025650"/>
              <a:ext cx="4540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63561" y="20828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 name="图片 42" descr="图片包含 桌子, 室内, 窗户, 厨房&#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26295" t="13502" r="26295" b="13502"/>
          <a:stretch>
            <a:fillRect/>
          </a:stretch>
        </p:blipFill>
        <p:spPr>
          <a:xfrm>
            <a:off x="11057249" y="5911331"/>
            <a:ext cx="384034" cy="384034"/>
          </a:xfrm>
          <a:prstGeom prst="ellipse">
            <a:avLst/>
          </a:prstGeom>
          <a:effectLst>
            <a:outerShdw blurRad="127000" algn="ctr" rotWithShape="0">
              <a:srgbClr val="488EA7">
                <a:alpha val="70000"/>
              </a:srgbClr>
            </a:outerShdw>
          </a:effectLst>
        </p:spPr>
      </p:pic>
      <p:pic>
        <p:nvPicPr>
          <p:cNvPr id="45" name="图片 44" descr="图片包含 室内, 建筑, 地板, 狭窄&#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l="16693" r="16693"/>
          <a:stretch>
            <a:fillRect/>
          </a:stretch>
        </p:blipFill>
        <p:spPr>
          <a:xfrm>
            <a:off x="10414481" y="5911331"/>
            <a:ext cx="384034" cy="384034"/>
          </a:xfrm>
          <a:prstGeom prst="ellipse">
            <a:avLst/>
          </a:prstGeom>
          <a:effectLst>
            <a:outerShdw blurRad="127000" algn="ctr" rotWithShape="0">
              <a:srgbClr val="488EA7">
                <a:alpha val="70000"/>
              </a:srgbClr>
            </a:outerShdw>
          </a:effectLst>
        </p:spPr>
      </p:pic>
      <p:pic>
        <p:nvPicPr>
          <p:cNvPr id="49" name="图片 48" descr="篮球框&#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16667" r="16667"/>
          <a:stretch>
            <a:fillRect/>
          </a:stretch>
        </p:blipFill>
        <p:spPr>
          <a:xfrm>
            <a:off x="11700016" y="5911331"/>
            <a:ext cx="384034" cy="384034"/>
          </a:xfrm>
          <a:prstGeom prst="ellipse">
            <a:avLst/>
          </a:prstGeom>
          <a:effectLst>
            <a:outerShdw blurRad="127000" algn="ctr" rotWithShape="0">
              <a:srgbClr val="488EA7">
                <a:alpha val="70000"/>
              </a:srgbClr>
            </a:outerShdw>
          </a:effectLst>
        </p:spPr>
      </p:pic>
      <p:pic>
        <p:nvPicPr>
          <p:cNvPr id="55" name="图片 54" descr="图片包含 游戏机, 文字, 游戏&#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21953" r="21953"/>
          <a:stretch>
            <a:fillRect/>
          </a:stretch>
        </p:blipFill>
        <p:spPr>
          <a:xfrm>
            <a:off x="9825730" y="5915993"/>
            <a:ext cx="384034" cy="384034"/>
          </a:xfrm>
          <a:prstGeom prst="ellipse">
            <a:avLst/>
          </a:prstGeom>
          <a:effectLst>
            <a:outerShdw blurRad="127000" algn="ctr" rotWithShape="0">
              <a:srgbClr val="488EA7">
                <a:alpha val="70000"/>
              </a:srgbClr>
            </a:outerShdw>
          </a:effectLst>
        </p:spPr>
      </p:pic>
      <p:grpSp>
        <p:nvGrpSpPr>
          <p:cNvPr id="58" name="组合 57"/>
          <p:cNvGrpSpPr/>
          <p:nvPr/>
        </p:nvGrpSpPr>
        <p:grpSpPr>
          <a:xfrm>
            <a:off x="9708951" y="5852424"/>
            <a:ext cx="501848" cy="501848"/>
            <a:chOff x="9708951" y="5936244"/>
            <a:chExt cx="501848" cy="501848"/>
          </a:xfrm>
        </p:grpSpPr>
        <p:sp>
          <p:nvSpPr>
            <p:cNvPr id="56" name="椭圆 55"/>
            <p:cNvSpPr/>
            <p:nvPr/>
          </p:nvSpPr>
          <p:spPr>
            <a:xfrm>
              <a:off x="9708951" y="5936244"/>
              <a:ext cx="501848" cy="501848"/>
            </a:xfrm>
            <a:prstGeom prst="ellipse">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弧形 56"/>
            <p:cNvSpPr/>
            <p:nvPr/>
          </p:nvSpPr>
          <p:spPr>
            <a:xfrm>
              <a:off x="9708951" y="5936244"/>
              <a:ext cx="501848" cy="501848"/>
            </a:xfrm>
            <a:prstGeom prst="arc">
              <a:avLst>
                <a:gd name="adj1" fmla="val 16200000"/>
                <a:gd name="adj2" fmla="val 10113519"/>
              </a:avLst>
            </a:prstGeom>
            <a:noFill/>
            <a:ln w="127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9130867" y="3181110"/>
            <a:ext cx="2749542" cy="652340"/>
            <a:chOff x="8978467" y="3028710"/>
            <a:chExt cx="2749542" cy="652340"/>
          </a:xfrm>
        </p:grpSpPr>
        <p:sp>
          <p:nvSpPr>
            <p:cNvPr id="6" name="文本框 5"/>
            <p:cNvSpPr txBox="1"/>
            <p:nvPr/>
          </p:nvSpPr>
          <p:spPr>
            <a:xfrm>
              <a:off x="8978467" y="3028710"/>
              <a:ext cx="2749542" cy="460375"/>
            </a:xfrm>
            <a:prstGeom prst="rect">
              <a:avLst/>
            </a:prstGeom>
            <a:noFill/>
          </p:spPr>
          <p:txBody>
            <a:bodyPr wrap="square" rtlCol="0">
              <a:spAutoFit/>
            </a:bodyPr>
            <a:lstStyle/>
            <a:p>
              <a:pPr algn="ctr"/>
              <a:r>
                <a:rPr lang="zh-CN" altLang="en-US" sz="2400" b="1" dirty="0">
                  <a:solidFill>
                    <a:schemeClr val="accent1">
                      <a:lumMod val="75000"/>
                    </a:schemeClr>
                  </a:solidFill>
                  <a:latin typeface="Arial" panose="020B0604020202020204" pitchFamily="34" charset="0"/>
                  <a:cs typeface="Arial" panose="020B0604020202020204" pitchFamily="34" charset="0"/>
                </a:rPr>
                <a:t>影响</a:t>
              </a:r>
            </a:p>
          </p:txBody>
        </p:sp>
        <p:cxnSp>
          <p:nvCxnSpPr>
            <p:cNvPr id="7" name="直接连接符 6"/>
            <p:cNvCxnSpPr/>
            <p:nvPr/>
          </p:nvCxnSpPr>
          <p:spPr>
            <a:xfrm>
              <a:off x="9341973" y="3681050"/>
              <a:ext cx="1946910" cy="0"/>
            </a:xfrm>
            <a:prstGeom prst="line">
              <a:avLst/>
            </a:prstGeom>
            <a:ln w="50800" cap="rnd">
              <a:solidFill>
                <a:srgbClr val="488EA7"/>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p:cNvCxnSpPr/>
          <p:nvPr/>
        </p:nvCxnSpPr>
        <p:spPr>
          <a:xfrm>
            <a:off x="3689985" y="3824605"/>
            <a:ext cx="1946910" cy="0"/>
          </a:xfrm>
          <a:prstGeom prst="line">
            <a:avLst/>
          </a:prstGeom>
          <a:solidFill>
            <a:schemeClr val="bg1"/>
          </a:solidFill>
          <a:ln w="50800" cap="rnd">
            <a:solidFill>
              <a:srgbClr val="488EA7"/>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6170615" y="3187892"/>
            <a:ext cx="2749542" cy="645558"/>
            <a:chOff x="5713415" y="2730692"/>
            <a:chExt cx="2749542" cy="645558"/>
          </a:xfrm>
        </p:grpSpPr>
        <p:sp>
          <p:nvSpPr>
            <p:cNvPr id="12" name="文本框 11"/>
            <p:cNvSpPr txBox="1"/>
            <p:nvPr/>
          </p:nvSpPr>
          <p:spPr>
            <a:xfrm>
              <a:off x="5713415" y="2730692"/>
              <a:ext cx="2749542" cy="460375"/>
            </a:xfrm>
            <a:prstGeom prst="rect">
              <a:avLst/>
            </a:prstGeom>
            <a:noFill/>
          </p:spPr>
          <p:txBody>
            <a:bodyPr wrap="square" rtlCol="0">
              <a:spAutoFit/>
            </a:bodyPr>
            <a:lstStyle/>
            <a:p>
              <a:pPr algn="ctr"/>
              <a:r>
                <a:rPr lang="zh-CN" altLang="en-US" sz="2400" b="1" dirty="0">
                  <a:solidFill>
                    <a:schemeClr val="accent1">
                      <a:lumMod val="75000"/>
                    </a:schemeClr>
                  </a:solidFill>
                  <a:latin typeface="Arial" panose="020B0604020202020204" pitchFamily="34" charset="0"/>
                  <a:cs typeface="Arial" panose="020B0604020202020204" pitchFamily="34" charset="0"/>
                </a:rPr>
                <a:t>成因</a:t>
              </a:r>
            </a:p>
          </p:txBody>
        </p:sp>
        <p:cxnSp>
          <p:nvCxnSpPr>
            <p:cNvPr id="20" name="直接连接符 19"/>
            <p:cNvCxnSpPr/>
            <p:nvPr/>
          </p:nvCxnSpPr>
          <p:spPr>
            <a:xfrm>
              <a:off x="6036945" y="3376250"/>
              <a:ext cx="1946910" cy="0"/>
            </a:xfrm>
            <a:prstGeom prst="line">
              <a:avLst/>
            </a:prstGeom>
            <a:ln w="50800" cap="rnd">
              <a:solidFill>
                <a:srgbClr val="488EA7"/>
              </a:solidFill>
            </a:ln>
          </p:spPr>
          <p:style>
            <a:lnRef idx="1">
              <a:schemeClr val="accent1"/>
            </a:lnRef>
            <a:fillRef idx="0">
              <a:schemeClr val="accent1"/>
            </a:fillRef>
            <a:effectRef idx="0">
              <a:schemeClr val="accent1"/>
            </a:effectRef>
            <a:fontRef idx="minor">
              <a:schemeClr val="tx1"/>
            </a:fontRef>
          </p:style>
        </p:cxnSp>
      </p:grpSp>
      <p:pic>
        <p:nvPicPr>
          <p:cNvPr id="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文本框 18"/>
          <p:cNvSpPr txBox="1"/>
          <p:nvPr/>
        </p:nvSpPr>
        <p:spPr>
          <a:xfrm>
            <a:off x="3598545" y="2817270"/>
            <a:ext cx="2122170" cy="830997"/>
          </a:xfrm>
          <a:prstGeom prst="rect">
            <a:avLst/>
          </a:prstGeom>
          <a:noFill/>
        </p:spPr>
        <p:txBody>
          <a:bodyPr wrap="square" rtlCol="0">
            <a:spAutoFit/>
          </a:bodyPr>
          <a:lstStyle/>
          <a:p>
            <a:r>
              <a:rPr lang="zh-CN" altLang="en-US" sz="2400" b="1" dirty="0" smtClean="0">
                <a:solidFill>
                  <a:schemeClr val="accent1">
                    <a:lumMod val="75000"/>
                  </a:schemeClr>
                </a:solidFill>
                <a:latin typeface="Arial" panose="020B0604020202020204" pitchFamily="34" charset="0"/>
                <a:cs typeface="Arial" panose="020B0604020202020204" pitchFamily="34" charset="0"/>
              </a:rPr>
              <a:t>相似概念比较分析</a:t>
            </a:r>
            <a:endParaRPr lang="zh-CN" altLang="en-US" sz="2400" b="1"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41200" cy="6858000"/>
          </a:xfrm>
          <a:prstGeom prst="rect">
            <a:avLst/>
          </a:prstGeom>
        </p:spPr>
      </p:pic>
      <p:sp>
        <p:nvSpPr>
          <p:cNvPr id="4" name="矩形 3"/>
          <p:cNvSpPr/>
          <p:nvPr/>
        </p:nvSpPr>
        <p:spPr>
          <a:xfrm>
            <a:off x="-18423" y="0"/>
            <a:ext cx="12192000" cy="6858000"/>
          </a:xfrm>
          <a:prstGeom prst="rect">
            <a:avLst/>
          </a:prstGeom>
          <a:gradFill flip="none" rotWithShape="1">
            <a:gsLst>
              <a:gs pos="5000">
                <a:srgbClr val="C3E5F1"/>
              </a:gs>
              <a:gs pos="100000">
                <a:srgbClr val="C3E5F1">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49229" y="3136613"/>
            <a:ext cx="2749542" cy="636753"/>
            <a:chOff x="149229" y="3136613"/>
            <a:chExt cx="2749542" cy="636753"/>
          </a:xfrm>
        </p:grpSpPr>
        <p:sp>
          <p:nvSpPr>
            <p:cNvPr id="16" name="文本框 15"/>
            <p:cNvSpPr txBox="1"/>
            <p:nvPr/>
          </p:nvSpPr>
          <p:spPr>
            <a:xfrm>
              <a:off x="149229" y="3136613"/>
              <a:ext cx="2749542" cy="460375"/>
            </a:xfrm>
            <a:prstGeom prst="rect">
              <a:avLst/>
            </a:prstGeom>
            <a:noFill/>
          </p:spPr>
          <p:txBody>
            <a:bodyPr wrap="square" rtlCol="0">
              <a:spAutoFit/>
            </a:bodyPr>
            <a:lstStyle/>
            <a:p>
              <a:pPr algn="ctr"/>
              <a:r>
                <a:rPr lang="zh-CN" altLang="en-US" sz="2400" b="1" dirty="0">
                  <a:solidFill>
                    <a:schemeClr val="accent1">
                      <a:lumMod val="75000"/>
                    </a:schemeClr>
                  </a:solidFill>
                  <a:latin typeface="Arial" panose="020B0604020202020204" pitchFamily="34" charset="0"/>
                  <a:cs typeface="Arial" panose="020B0604020202020204" pitchFamily="34" charset="0"/>
                </a:rPr>
                <a:t>第一部分</a:t>
              </a:r>
            </a:p>
          </p:txBody>
        </p:sp>
        <p:cxnSp>
          <p:nvCxnSpPr>
            <p:cNvPr id="22" name="直接连接符 21"/>
            <p:cNvCxnSpPr/>
            <p:nvPr/>
          </p:nvCxnSpPr>
          <p:spPr>
            <a:xfrm>
              <a:off x="550545" y="3773366"/>
              <a:ext cx="1946910" cy="0"/>
            </a:xfrm>
            <a:prstGeom prst="line">
              <a:avLst/>
            </a:prstGeom>
            <a:ln w="50800" cap="rnd">
              <a:solidFill>
                <a:srgbClr val="488EA7"/>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536485" y="1469566"/>
            <a:ext cx="2000249" cy="369332"/>
          </a:xfrm>
          <a:prstGeom prst="rect">
            <a:avLst/>
          </a:prstGeom>
          <a:noFill/>
        </p:spPr>
        <p:txBody>
          <a:bodyPr wrap="square" rtlCol="0">
            <a:spAutoFit/>
          </a:bodyPr>
          <a:lstStyle/>
          <a:p>
            <a:endParaRPr lang="zh-CN" altLang="en-US"/>
          </a:p>
        </p:txBody>
      </p:sp>
      <p:grpSp>
        <p:nvGrpSpPr>
          <p:cNvPr id="39" name="组合 38"/>
          <p:cNvGrpSpPr/>
          <p:nvPr/>
        </p:nvGrpSpPr>
        <p:grpSpPr>
          <a:xfrm>
            <a:off x="295957" y="213441"/>
            <a:ext cx="213124" cy="114300"/>
            <a:chOff x="563561" y="1968500"/>
            <a:chExt cx="454026" cy="114300"/>
          </a:xfrm>
        </p:grpSpPr>
        <p:cxnSp>
          <p:nvCxnSpPr>
            <p:cNvPr id="34" name="直接连接符 33"/>
            <p:cNvCxnSpPr/>
            <p:nvPr/>
          </p:nvCxnSpPr>
          <p:spPr>
            <a:xfrm>
              <a:off x="563561" y="19685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63561" y="2025650"/>
              <a:ext cx="4540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63561" y="20828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 name="图片 42" descr="图片包含 桌子, 室内, 窗户, 厨房&#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26295" t="13502" r="26295" b="13502"/>
          <a:stretch>
            <a:fillRect/>
          </a:stretch>
        </p:blipFill>
        <p:spPr>
          <a:xfrm>
            <a:off x="11057249" y="5911331"/>
            <a:ext cx="384034" cy="384034"/>
          </a:xfrm>
          <a:prstGeom prst="ellipse">
            <a:avLst/>
          </a:prstGeom>
          <a:effectLst>
            <a:outerShdw blurRad="127000" algn="ctr" rotWithShape="0">
              <a:srgbClr val="488EA7">
                <a:alpha val="70000"/>
              </a:srgbClr>
            </a:outerShdw>
          </a:effectLst>
        </p:spPr>
      </p:pic>
      <p:pic>
        <p:nvPicPr>
          <p:cNvPr id="45" name="图片 44" descr="图片包含 室内, 建筑, 地板, 狭窄&#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l="16693" r="16693"/>
          <a:stretch>
            <a:fillRect/>
          </a:stretch>
        </p:blipFill>
        <p:spPr>
          <a:xfrm>
            <a:off x="10414481" y="5911331"/>
            <a:ext cx="384034" cy="384034"/>
          </a:xfrm>
          <a:prstGeom prst="ellipse">
            <a:avLst/>
          </a:prstGeom>
          <a:effectLst>
            <a:outerShdw blurRad="127000" algn="ctr" rotWithShape="0">
              <a:srgbClr val="488EA7">
                <a:alpha val="70000"/>
              </a:srgbClr>
            </a:outerShdw>
          </a:effectLst>
        </p:spPr>
      </p:pic>
      <p:pic>
        <p:nvPicPr>
          <p:cNvPr id="49" name="图片 48" descr="篮球框&#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16667" r="16667"/>
          <a:stretch>
            <a:fillRect/>
          </a:stretch>
        </p:blipFill>
        <p:spPr>
          <a:xfrm>
            <a:off x="11700016" y="5911331"/>
            <a:ext cx="384034" cy="384034"/>
          </a:xfrm>
          <a:prstGeom prst="ellipse">
            <a:avLst/>
          </a:prstGeom>
          <a:effectLst>
            <a:outerShdw blurRad="127000" algn="ctr" rotWithShape="0">
              <a:srgbClr val="488EA7">
                <a:alpha val="70000"/>
              </a:srgbClr>
            </a:outerShdw>
          </a:effectLst>
        </p:spPr>
      </p:pic>
      <p:pic>
        <p:nvPicPr>
          <p:cNvPr id="55" name="图片 54" descr="图片包含 游戏机, 文字, 游戏&#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21953" r="21953"/>
          <a:stretch>
            <a:fillRect/>
          </a:stretch>
        </p:blipFill>
        <p:spPr>
          <a:xfrm>
            <a:off x="9825730" y="5915993"/>
            <a:ext cx="384034" cy="384034"/>
          </a:xfrm>
          <a:prstGeom prst="ellipse">
            <a:avLst/>
          </a:prstGeom>
          <a:effectLst>
            <a:outerShdw blurRad="127000" algn="ctr" rotWithShape="0">
              <a:srgbClr val="488EA7">
                <a:alpha val="70000"/>
              </a:srgbClr>
            </a:outerShdw>
          </a:effectLst>
        </p:spPr>
      </p:pic>
      <p:grpSp>
        <p:nvGrpSpPr>
          <p:cNvPr id="58" name="组合 57"/>
          <p:cNvGrpSpPr/>
          <p:nvPr/>
        </p:nvGrpSpPr>
        <p:grpSpPr>
          <a:xfrm>
            <a:off x="9708951" y="5852424"/>
            <a:ext cx="501848" cy="501848"/>
            <a:chOff x="9708951" y="5936244"/>
            <a:chExt cx="501848" cy="501848"/>
          </a:xfrm>
        </p:grpSpPr>
        <p:sp>
          <p:nvSpPr>
            <p:cNvPr id="56" name="椭圆 55"/>
            <p:cNvSpPr/>
            <p:nvPr/>
          </p:nvSpPr>
          <p:spPr>
            <a:xfrm>
              <a:off x="9708951" y="5936244"/>
              <a:ext cx="501848" cy="501848"/>
            </a:xfrm>
            <a:prstGeom prst="ellipse">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弧形 56"/>
            <p:cNvSpPr/>
            <p:nvPr/>
          </p:nvSpPr>
          <p:spPr>
            <a:xfrm>
              <a:off x="9708951" y="5936244"/>
              <a:ext cx="501848" cy="501848"/>
            </a:xfrm>
            <a:prstGeom prst="arc">
              <a:avLst>
                <a:gd name="adj1" fmla="val 16200000"/>
                <a:gd name="adj2" fmla="val 10113519"/>
              </a:avLst>
            </a:prstGeom>
            <a:noFill/>
            <a:ln w="127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文本框 7"/>
          <p:cNvSpPr txBox="1"/>
          <p:nvPr/>
        </p:nvSpPr>
        <p:spPr>
          <a:xfrm>
            <a:off x="4584065" y="2853055"/>
            <a:ext cx="3926840" cy="922020"/>
          </a:xfrm>
          <a:prstGeom prst="rect">
            <a:avLst/>
          </a:prstGeom>
          <a:noFill/>
        </p:spPr>
        <p:txBody>
          <a:bodyPr wrap="square" rtlCol="0">
            <a:spAutoFit/>
          </a:bodyPr>
          <a:lstStyle/>
          <a:p>
            <a:r>
              <a:rPr lang="zh-CN" altLang="en-US" sz="5400" b="1" dirty="0">
                <a:solidFill>
                  <a:schemeClr val="accent1">
                    <a:lumMod val="75000"/>
                  </a:schemeClr>
                </a:solidFill>
                <a:latin typeface="华文中宋" panose="02010600040101010101" charset="-122"/>
                <a:ea typeface="华文中宋" panose="02010600040101010101" charset="-122"/>
                <a:cs typeface="Arial" panose="020B0604020202020204" pitchFamily="34" charset="0"/>
              </a:rPr>
              <a:t>含义</a:t>
            </a: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25400" y="0"/>
            <a:ext cx="12141200" cy="6858000"/>
          </a:xfrm>
          <a:prstGeom prst="rect">
            <a:avLst/>
          </a:prstGeom>
        </p:spPr>
      </p:pic>
      <p:grpSp>
        <p:nvGrpSpPr>
          <p:cNvPr id="4" name="组合 3"/>
          <p:cNvGrpSpPr/>
          <p:nvPr/>
        </p:nvGrpSpPr>
        <p:grpSpPr>
          <a:xfrm>
            <a:off x="60961" y="6683957"/>
            <a:ext cx="143828" cy="86476"/>
            <a:chOff x="563561" y="1968500"/>
            <a:chExt cx="454026" cy="114300"/>
          </a:xfrm>
        </p:grpSpPr>
        <p:cxnSp>
          <p:nvCxnSpPr>
            <p:cNvPr id="5" name="直接连接符 4"/>
            <p:cNvCxnSpPr/>
            <p:nvPr/>
          </p:nvCxnSpPr>
          <p:spPr>
            <a:xfrm>
              <a:off x="563561" y="19685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63561" y="2025650"/>
              <a:ext cx="4540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3561" y="20828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圆: 空心 7"/>
          <p:cNvSpPr/>
          <p:nvPr/>
        </p:nvSpPr>
        <p:spPr>
          <a:xfrm>
            <a:off x="-1814284" y="-1694542"/>
            <a:ext cx="4205514" cy="4205514"/>
          </a:xfrm>
          <a:prstGeom prst="donut">
            <a:avLst>
              <a:gd name="adj" fmla="val 9862"/>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 空心 8"/>
          <p:cNvSpPr/>
          <p:nvPr/>
        </p:nvSpPr>
        <p:spPr>
          <a:xfrm>
            <a:off x="11229975" y="6116865"/>
            <a:ext cx="674460" cy="674460"/>
          </a:xfrm>
          <a:prstGeom prst="donut">
            <a:avLst>
              <a:gd name="adj" fmla="val 22007"/>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 空心 9"/>
          <p:cNvSpPr/>
          <p:nvPr/>
        </p:nvSpPr>
        <p:spPr>
          <a:xfrm>
            <a:off x="7985125" y="151164"/>
            <a:ext cx="168276" cy="168276"/>
          </a:xfrm>
          <a:prstGeom prst="donut">
            <a:avLst>
              <a:gd name="adj" fmla="val 22007"/>
            </a:avLst>
          </a:prstGeom>
          <a:solidFill>
            <a:srgbClr val="488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菱形 10"/>
          <p:cNvSpPr/>
          <p:nvPr/>
        </p:nvSpPr>
        <p:spPr>
          <a:xfrm>
            <a:off x="482600" y="3598862"/>
            <a:ext cx="95251" cy="95251"/>
          </a:xfrm>
          <a:prstGeom prst="diamond">
            <a:avLst/>
          </a:prstGeom>
          <a:noFill/>
          <a:ln w="254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11763374" y="671513"/>
            <a:ext cx="183129" cy="183129"/>
          </a:xfrm>
          <a:prstGeom prst="diamond">
            <a:avLst/>
          </a:prstGeom>
          <a:noFill/>
          <a:ln w="381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18062" y="414955"/>
            <a:ext cx="10755877" cy="6028090"/>
          </a:xfrm>
          <a:prstGeom prst="rect">
            <a:avLst/>
          </a:prstGeom>
          <a:solidFill>
            <a:schemeClr val="bg1"/>
          </a:solidFill>
          <a:ln>
            <a:noFill/>
          </a:ln>
          <a:effectLst>
            <a:outerShdw blurRad="381000" algn="ctr" rotWithShape="0">
              <a:srgbClr val="488EA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3091542" y="292630"/>
            <a:ext cx="8382396" cy="6028089"/>
          </a:xfrm>
          <a:custGeom>
            <a:avLst/>
            <a:gdLst>
              <a:gd name="connsiteX0" fmla="*/ 1048206 w 8382396"/>
              <a:gd name="connsiteY0" fmla="*/ 0 h 6028089"/>
              <a:gd name="connsiteX1" fmla="*/ 8382396 w 8382396"/>
              <a:gd name="connsiteY1" fmla="*/ 0 h 6028089"/>
              <a:gd name="connsiteX2" fmla="*/ 8382396 w 8382396"/>
              <a:gd name="connsiteY2" fmla="*/ 6028089 h 6028089"/>
              <a:gd name="connsiteX3" fmla="*/ 1048225 w 8382396"/>
              <a:gd name="connsiteY3" fmla="*/ 6028089 h 6028089"/>
              <a:gd name="connsiteX4" fmla="*/ 0 w 8382396"/>
              <a:gd name="connsiteY4" fmla="*/ 4979864 h 6028089"/>
              <a:gd name="connsiteX5" fmla="*/ 0 w 8382396"/>
              <a:gd name="connsiteY5" fmla="*/ 1048224 h 6028089"/>
              <a:gd name="connsiteX6" fmla="*/ 941050 w 8382396"/>
              <a:gd name="connsiteY6" fmla="*/ 5411 h 60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2396" h="6028089">
                <a:moveTo>
                  <a:pt x="1048206" y="0"/>
                </a:moveTo>
                <a:lnTo>
                  <a:pt x="8382396" y="0"/>
                </a:lnTo>
                <a:lnTo>
                  <a:pt x="8382396" y="6028089"/>
                </a:lnTo>
                <a:lnTo>
                  <a:pt x="1048225" y="6028089"/>
                </a:lnTo>
                <a:cubicBezTo>
                  <a:pt x="469306" y="6028089"/>
                  <a:pt x="0" y="5558783"/>
                  <a:pt x="0" y="4979864"/>
                </a:cubicBezTo>
                <a:lnTo>
                  <a:pt x="0" y="1048224"/>
                </a:lnTo>
                <a:cubicBezTo>
                  <a:pt x="0" y="505488"/>
                  <a:pt x="412476" y="59091"/>
                  <a:pt x="941050" y="5411"/>
                </a:cubicBezTo>
                <a:close/>
              </a:path>
            </a:pathLst>
          </a:custGeom>
          <a:solidFill>
            <a:srgbClr val="C3E5F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3" name="组合 22"/>
          <p:cNvGrpSpPr/>
          <p:nvPr/>
        </p:nvGrpSpPr>
        <p:grpSpPr>
          <a:xfrm rot="5400000">
            <a:off x="1598053" y="5752087"/>
            <a:ext cx="612624" cy="349862"/>
            <a:chOff x="10372876" y="782128"/>
            <a:chExt cx="612624" cy="349862"/>
          </a:xfrm>
        </p:grpSpPr>
        <p:sp>
          <p:nvSpPr>
            <p:cNvPr id="24" name="Freeform 12"/>
            <p:cNvSpPr/>
            <p:nvPr/>
          </p:nvSpPr>
          <p:spPr bwMode="auto">
            <a:xfrm>
              <a:off x="10682128" y="862801"/>
              <a:ext cx="303372" cy="269189"/>
            </a:xfrm>
            <a:custGeom>
              <a:avLst/>
              <a:gdLst>
                <a:gd name="T0" fmla="*/ 146 w 211"/>
                <a:gd name="T1" fmla="*/ 68 h 187"/>
                <a:gd name="T2" fmla="*/ 208 w 211"/>
                <a:gd name="T3" fmla="*/ 102 h 187"/>
                <a:gd name="T4" fmla="*/ 152 w 211"/>
                <a:gd name="T5" fmla="*/ 118 h 187"/>
                <a:gd name="T6" fmla="*/ 117 w 211"/>
                <a:gd name="T7" fmla="*/ 125 h 187"/>
                <a:gd name="T8" fmla="*/ 149 w 211"/>
                <a:gd name="T9" fmla="*/ 150 h 187"/>
                <a:gd name="T10" fmla="*/ 127 w 211"/>
                <a:gd name="T11" fmla="*/ 181 h 187"/>
                <a:gd name="T12" fmla="*/ 9 w 211"/>
                <a:gd name="T13" fmla="*/ 115 h 187"/>
                <a:gd name="T14" fmla="*/ 51 w 211"/>
                <a:gd name="T15" fmla="*/ 44 h 187"/>
                <a:gd name="T16" fmla="*/ 105 w 211"/>
                <a:gd name="T17" fmla="*/ 4 h 187"/>
                <a:gd name="T18" fmla="*/ 137 w 211"/>
                <a:gd name="T19" fmla="*/ 30 h 187"/>
                <a:gd name="T20" fmla="*/ 107 w 211"/>
                <a:gd name="T21" fmla="*/ 67 h 187"/>
                <a:gd name="T22" fmla="*/ 11 w 211"/>
                <a:gd name="T23" fmla="*/ 108 h 187"/>
                <a:gd name="T24" fmla="*/ 83 w 211"/>
                <a:gd name="T25" fmla="*/ 150 h 187"/>
                <a:gd name="T26" fmla="*/ 132 w 211"/>
                <a:gd name="T27" fmla="*/ 176 h 187"/>
                <a:gd name="T28" fmla="*/ 10 w 211"/>
                <a:gd name="T29" fmla="*/ 99 h 187"/>
                <a:gd name="T30" fmla="*/ 150 w 211"/>
                <a:gd name="T31" fmla="*/ 163 h 187"/>
                <a:gd name="T32" fmla="*/ 129 w 211"/>
                <a:gd name="T33" fmla="*/ 150 h 187"/>
                <a:gd name="T34" fmla="*/ 21 w 211"/>
                <a:gd name="T35" fmla="*/ 84 h 187"/>
                <a:gd name="T36" fmla="*/ 48 w 211"/>
                <a:gd name="T37" fmla="*/ 55 h 187"/>
                <a:gd name="T38" fmla="*/ 132 w 211"/>
                <a:gd name="T39" fmla="*/ 112 h 187"/>
                <a:gd name="T40" fmla="*/ 162 w 211"/>
                <a:gd name="T41" fmla="*/ 112 h 187"/>
                <a:gd name="T42" fmla="*/ 124 w 211"/>
                <a:gd name="T43" fmla="*/ 89 h 187"/>
                <a:gd name="T44" fmla="*/ 63 w 211"/>
                <a:gd name="T45" fmla="*/ 52 h 187"/>
                <a:gd name="T46" fmla="*/ 108 w 211"/>
                <a:gd name="T47" fmla="*/ 129 h 187"/>
                <a:gd name="T48" fmla="*/ 90 w 211"/>
                <a:gd name="T49" fmla="*/ 105 h 187"/>
                <a:gd name="T50" fmla="*/ 27 w 211"/>
                <a:gd name="T51" fmla="*/ 74 h 187"/>
                <a:gd name="T52" fmla="*/ 41 w 211"/>
                <a:gd name="T53" fmla="*/ 91 h 187"/>
                <a:gd name="T54" fmla="*/ 124 w 211"/>
                <a:gd name="T55" fmla="*/ 114 h 187"/>
                <a:gd name="T56" fmla="*/ 49 w 211"/>
                <a:gd name="T57" fmla="*/ 62 h 187"/>
                <a:gd name="T58" fmla="*/ 39 w 211"/>
                <a:gd name="T59" fmla="*/ 62 h 187"/>
                <a:gd name="T60" fmla="*/ 48 w 211"/>
                <a:gd name="T61" fmla="*/ 74 h 187"/>
                <a:gd name="T62" fmla="*/ 124 w 211"/>
                <a:gd name="T63" fmla="*/ 114 h 187"/>
                <a:gd name="T64" fmla="*/ 120 w 211"/>
                <a:gd name="T65" fmla="*/ 38 h 187"/>
                <a:gd name="T66" fmla="*/ 83 w 211"/>
                <a:gd name="T67" fmla="*/ 25 h 187"/>
                <a:gd name="T68" fmla="*/ 106 w 211"/>
                <a:gd name="T69" fmla="*/ 43 h 187"/>
                <a:gd name="T70" fmla="*/ 125 w 211"/>
                <a:gd name="T71" fmla="*/ 37 h 187"/>
                <a:gd name="T72" fmla="*/ 108 w 211"/>
                <a:gd name="T73" fmla="*/ 15 h 187"/>
                <a:gd name="T74" fmla="*/ 192 w 211"/>
                <a:gd name="T75" fmla="*/ 110 h 187"/>
                <a:gd name="T76" fmla="*/ 135 w 211"/>
                <a:gd name="T77" fmla="*/ 75 h 187"/>
                <a:gd name="T78" fmla="*/ 176 w 211"/>
                <a:gd name="T79" fmla="*/ 100 h 187"/>
                <a:gd name="T80" fmla="*/ 174 w 211"/>
                <a:gd name="T81" fmla="*/ 105 h 187"/>
                <a:gd name="T82" fmla="*/ 115 w 211"/>
                <a:gd name="T83" fmla="*/ 77 h 187"/>
                <a:gd name="T84" fmla="*/ 168 w 211"/>
                <a:gd name="T85" fmla="*/ 110 h 187"/>
                <a:gd name="T86" fmla="*/ 192 w 211"/>
                <a:gd name="T87" fmla="*/ 110 h 187"/>
                <a:gd name="T88" fmla="*/ 68 w 211"/>
                <a:gd name="T89" fmla="*/ 50 h 187"/>
                <a:gd name="T90" fmla="*/ 99 w 211"/>
                <a:gd name="T91" fmla="*/ 65 h 187"/>
                <a:gd name="T92" fmla="*/ 99 w 211"/>
                <a:gd name="T93" fmla="*/ 58 h 187"/>
                <a:gd name="T94" fmla="*/ 63 w 211"/>
                <a:gd name="T95" fmla="*/ 42 h 187"/>
                <a:gd name="T96" fmla="*/ 107 w 211"/>
                <a:gd name="T97" fmla="*/ 49 h 187"/>
                <a:gd name="T98" fmla="*/ 72 w 211"/>
                <a:gd name="T99" fmla="*/ 34 h 187"/>
                <a:gd name="T100" fmla="*/ 73 w 211"/>
                <a:gd name="T101" fmla="*/ 38 h 187"/>
                <a:gd name="T102" fmla="*/ 107 w 211"/>
                <a:gd name="T103" fmla="*/ 51 h 187"/>
                <a:gd name="T104" fmla="*/ 203 w 211"/>
                <a:gd name="T105" fmla="*/ 97 h 187"/>
                <a:gd name="T106" fmla="*/ 165 w 211"/>
                <a:gd name="T107" fmla="*/ 74 h 187"/>
                <a:gd name="T108" fmla="*/ 131 w 211"/>
                <a:gd name="T109" fmla="*/ 24 h 187"/>
                <a:gd name="T110" fmla="*/ 186 w 211"/>
                <a:gd name="T111" fmla="*/ 74 h 187"/>
                <a:gd name="T112" fmla="*/ 186 w 211"/>
                <a:gd name="T113" fmla="*/ 74 h 187"/>
                <a:gd name="T114" fmla="*/ 149 w 211"/>
                <a:gd name="T115" fmla="*/ 74 h 187"/>
                <a:gd name="T116" fmla="*/ 60 w 211"/>
                <a:gd name="T117" fmla="*/ 143 h 187"/>
                <a:gd name="T118" fmla="*/ 60 w 211"/>
                <a:gd name="T119" fmla="*/ 1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1" h="187">
                  <a:moveTo>
                    <a:pt x="107" y="67"/>
                  </a:moveTo>
                  <a:cubicBezTo>
                    <a:pt x="120" y="70"/>
                    <a:pt x="133" y="70"/>
                    <a:pt x="146" y="68"/>
                  </a:cubicBezTo>
                  <a:cubicBezTo>
                    <a:pt x="158" y="66"/>
                    <a:pt x="171" y="66"/>
                    <a:pt x="183" y="66"/>
                  </a:cubicBezTo>
                  <a:cubicBezTo>
                    <a:pt x="205" y="67"/>
                    <a:pt x="211" y="84"/>
                    <a:pt x="208" y="102"/>
                  </a:cubicBezTo>
                  <a:cubicBezTo>
                    <a:pt x="206" y="112"/>
                    <a:pt x="198" y="117"/>
                    <a:pt x="188" y="117"/>
                  </a:cubicBezTo>
                  <a:cubicBezTo>
                    <a:pt x="176" y="118"/>
                    <a:pt x="164" y="118"/>
                    <a:pt x="152" y="118"/>
                  </a:cubicBezTo>
                  <a:cubicBezTo>
                    <a:pt x="143" y="118"/>
                    <a:pt x="134" y="119"/>
                    <a:pt x="125" y="120"/>
                  </a:cubicBezTo>
                  <a:cubicBezTo>
                    <a:pt x="121" y="120"/>
                    <a:pt x="118" y="122"/>
                    <a:pt x="117" y="125"/>
                  </a:cubicBezTo>
                  <a:cubicBezTo>
                    <a:pt x="120" y="130"/>
                    <a:pt x="126" y="132"/>
                    <a:pt x="131" y="136"/>
                  </a:cubicBezTo>
                  <a:cubicBezTo>
                    <a:pt x="138" y="140"/>
                    <a:pt x="144" y="145"/>
                    <a:pt x="149" y="150"/>
                  </a:cubicBezTo>
                  <a:cubicBezTo>
                    <a:pt x="154" y="156"/>
                    <a:pt x="157" y="164"/>
                    <a:pt x="154" y="172"/>
                  </a:cubicBezTo>
                  <a:cubicBezTo>
                    <a:pt x="151" y="182"/>
                    <a:pt x="137" y="187"/>
                    <a:pt x="127" y="181"/>
                  </a:cubicBezTo>
                  <a:cubicBezTo>
                    <a:pt x="106" y="169"/>
                    <a:pt x="82" y="162"/>
                    <a:pt x="61" y="151"/>
                  </a:cubicBezTo>
                  <a:cubicBezTo>
                    <a:pt x="42" y="142"/>
                    <a:pt x="23" y="131"/>
                    <a:pt x="9" y="115"/>
                  </a:cubicBezTo>
                  <a:cubicBezTo>
                    <a:pt x="0" y="105"/>
                    <a:pt x="0" y="93"/>
                    <a:pt x="9" y="84"/>
                  </a:cubicBezTo>
                  <a:cubicBezTo>
                    <a:pt x="22" y="70"/>
                    <a:pt x="36" y="57"/>
                    <a:pt x="51" y="44"/>
                  </a:cubicBezTo>
                  <a:cubicBezTo>
                    <a:pt x="63" y="35"/>
                    <a:pt x="75" y="25"/>
                    <a:pt x="86" y="15"/>
                  </a:cubicBezTo>
                  <a:cubicBezTo>
                    <a:pt x="91" y="10"/>
                    <a:pt x="98" y="7"/>
                    <a:pt x="105" y="4"/>
                  </a:cubicBezTo>
                  <a:cubicBezTo>
                    <a:pt x="117" y="0"/>
                    <a:pt x="135" y="9"/>
                    <a:pt x="139" y="20"/>
                  </a:cubicBezTo>
                  <a:cubicBezTo>
                    <a:pt x="140" y="23"/>
                    <a:pt x="139" y="27"/>
                    <a:pt x="137" y="30"/>
                  </a:cubicBezTo>
                  <a:cubicBezTo>
                    <a:pt x="134" y="38"/>
                    <a:pt x="128" y="44"/>
                    <a:pt x="120" y="48"/>
                  </a:cubicBezTo>
                  <a:cubicBezTo>
                    <a:pt x="113" y="52"/>
                    <a:pt x="108" y="59"/>
                    <a:pt x="107" y="67"/>
                  </a:cubicBezTo>
                  <a:close/>
                  <a:moveTo>
                    <a:pt x="10" y="99"/>
                  </a:moveTo>
                  <a:cubicBezTo>
                    <a:pt x="8" y="102"/>
                    <a:pt x="9" y="106"/>
                    <a:pt x="11" y="108"/>
                  </a:cubicBezTo>
                  <a:cubicBezTo>
                    <a:pt x="16" y="114"/>
                    <a:pt x="22" y="119"/>
                    <a:pt x="30" y="122"/>
                  </a:cubicBezTo>
                  <a:cubicBezTo>
                    <a:pt x="48" y="130"/>
                    <a:pt x="66" y="140"/>
                    <a:pt x="83" y="150"/>
                  </a:cubicBezTo>
                  <a:cubicBezTo>
                    <a:pt x="90" y="154"/>
                    <a:pt x="95" y="159"/>
                    <a:pt x="101" y="162"/>
                  </a:cubicBezTo>
                  <a:cubicBezTo>
                    <a:pt x="111" y="167"/>
                    <a:pt x="121" y="172"/>
                    <a:pt x="132" y="176"/>
                  </a:cubicBezTo>
                  <a:cubicBezTo>
                    <a:pt x="138" y="178"/>
                    <a:pt x="145" y="176"/>
                    <a:pt x="148" y="171"/>
                  </a:cubicBezTo>
                  <a:cubicBezTo>
                    <a:pt x="102" y="147"/>
                    <a:pt x="56" y="123"/>
                    <a:pt x="10" y="99"/>
                  </a:cubicBezTo>
                  <a:close/>
                  <a:moveTo>
                    <a:pt x="10" y="92"/>
                  </a:moveTo>
                  <a:cubicBezTo>
                    <a:pt x="56" y="117"/>
                    <a:pt x="99" y="145"/>
                    <a:pt x="150" y="163"/>
                  </a:cubicBezTo>
                  <a:cubicBezTo>
                    <a:pt x="146" y="155"/>
                    <a:pt x="145" y="149"/>
                    <a:pt x="136" y="153"/>
                  </a:cubicBezTo>
                  <a:cubicBezTo>
                    <a:pt x="134" y="154"/>
                    <a:pt x="131" y="152"/>
                    <a:pt x="129" y="150"/>
                  </a:cubicBezTo>
                  <a:cubicBezTo>
                    <a:pt x="113" y="138"/>
                    <a:pt x="97" y="127"/>
                    <a:pt x="79" y="118"/>
                  </a:cubicBezTo>
                  <a:cubicBezTo>
                    <a:pt x="59" y="108"/>
                    <a:pt x="40" y="96"/>
                    <a:pt x="21" y="84"/>
                  </a:cubicBezTo>
                  <a:cubicBezTo>
                    <a:pt x="17" y="86"/>
                    <a:pt x="14" y="89"/>
                    <a:pt x="10" y="92"/>
                  </a:cubicBezTo>
                  <a:close/>
                  <a:moveTo>
                    <a:pt x="48" y="55"/>
                  </a:moveTo>
                  <a:cubicBezTo>
                    <a:pt x="49" y="56"/>
                    <a:pt x="49" y="56"/>
                    <a:pt x="49" y="57"/>
                  </a:cubicBezTo>
                  <a:cubicBezTo>
                    <a:pt x="77" y="75"/>
                    <a:pt x="106" y="91"/>
                    <a:pt x="132" y="112"/>
                  </a:cubicBezTo>
                  <a:cubicBezTo>
                    <a:pt x="133" y="113"/>
                    <a:pt x="134" y="113"/>
                    <a:pt x="135" y="113"/>
                  </a:cubicBezTo>
                  <a:cubicBezTo>
                    <a:pt x="144" y="113"/>
                    <a:pt x="153" y="113"/>
                    <a:pt x="162" y="112"/>
                  </a:cubicBezTo>
                  <a:cubicBezTo>
                    <a:pt x="157" y="107"/>
                    <a:pt x="151" y="103"/>
                    <a:pt x="145" y="101"/>
                  </a:cubicBezTo>
                  <a:cubicBezTo>
                    <a:pt x="137" y="98"/>
                    <a:pt x="130" y="94"/>
                    <a:pt x="124" y="89"/>
                  </a:cubicBezTo>
                  <a:cubicBezTo>
                    <a:pt x="120" y="86"/>
                    <a:pt x="115" y="83"/>
                    <a:pt x="111" y="80"/>
                  </a:cubicBezTo>
                  <a:cubicBezTo>
                    <a:pt x="94" y="72"/>
                    <a:pt x="79" y="62"/>
                    <a:pt x="63" y="52"/>
                  </a:cubicBezTo>
                  <a:cubicBezTo>
                    <a:pt x="56" y="48"/>
                    <a:pt x="56" y="46"/>
                    <a:pt x="48" y="55"/>
                  </a:cubicBezTo>
                  <a:close/>
                  <a:moveTo>
                    <a:pt x="108" y="129"/>
                  </a:moveTo>
                  <a:cubicBezTo>
                    <a:pt x="114" y="118"/>
                    <a:pt x="106" y="114"/>
                    <a:pt x="98" y="110"/>
                  </a:cubicBezTo>
                  <a:cubicBezTo>
                    <a:pt x="96" y="109"/>
                    <a:pt x="93" y="107"/>
                    <a:pt x="90" y="105"/>
                  </a:cubicBezTo>
                  <a:cubicBezTo>
                    <a:pt x="73" y="94"/>
                    <a:pt x="54" y="85"/>
                    <a:pt x="37" y="72"/>
                  </a:cubicBezTo>
                  <a:cubicBezTo>
                    <a:pt x="33" y="69"/>
                    <a:pt x="30" y="70"/>
                    <a:pt x="27" y="74"/>
                  </a:cubicBezTo>
                  <a:cubicBezTo>
                    <a:pt x="24" y="78"/>
                    <a:pt x="27" y="80"/>
                    <a:pt x="30" y="83"/>
                  </a:cubicBezTo>
                  <a:cubicBezTo>
                    <a:pt x="33" y="86"/>
                    <a:pt x="37" y="88"/>
                    <a:pt x="41" y="91"/>
                  </a:cubicBezTo>
                  <a:cubicBezTo>
                    <a:pt x="63" y="105"/>
                    <a:pt x="85" y="117"/>
                    <a:pt x="108" y="129"/>
                  </a:cubicBezTo>
                  <a:close/>
                  <a:moveTo>
                    <a:pt x="124" y="114"/>
                  </a:moveTo>
                  <a:cubicBezTo>
                    <a:pt x="124" y="112"/>
                    <a:pt x="123" y="110"/>
                    <a:pt x="122" y="109"/>
                  </a:cubicBezTo>
                  <a:cubicBezTo>
                    <a:pt x="98" y="93"/>
                    <a:pt x="73" y="78"/>
                    <a:pt x="49" y="62"/>
                  </a:cubicBezTo>
                  <a:cubicBezTo>
                    <a:pt x="48" y="61"/>
                    <a:pt x="46" y="61"/>
                    <a:pt x="45" y="60"/>
                  </a:cubicBezTo>
                  <a:cubicBezTo>
                    <a:pt x="42" y="59"/>
                    <a:pt x="40" y="60"/>
                    <a:pt x="39" y="62"/>
                  </a:cubicBezTo>
                  <a:cubicBezTo>
                    <a:pt x="36" y="65"/>
                    <a:pt x="38" y="67"/>
                    <a:pt x="40" y="68"/>
                  </a:cubicBezTo>
                  <a:cubicBezTo>
                    <a:pt x="43" y="70"/>
                    <a:pt x="45" y="72"/>
                    <a:pt x="48" y="74"/>
                  </a:cubicBezTo>
                  <a:cubicBezTo>
                    <a:pt x="69" y="87"/>
                    <a:pt x="90" y="100"/>
                    <a:pt x="111" y="113"/>
                  </a:cubicBezTo>
                  <a:cubicBezTo>
                    <a:pt x="115" y="116"/>
                    <a:pt x="120" y="116"/>
                    <a:pt x="124" y="114"/>
                  </a:cubicBezTo>
                  <a:close/>
                  <a:moveTo>
                    <a:pt x="94" y="17"/>
                  </a:moveTo>
                  <a:cubicBezTo>
                    <a:pt x="100" y="26"/>
                    <a:pt x="115" y="26"/>
                    <a:pt x="120" y="38"/>
                  </a:cubicBezTo>
                  <a:cubicBezTo>
                    <a:pt x="110" y="34"/>
                    <a:pt x="101" y="29"/>
                    <a:pt x="92" y="23"/>
                  </a:cubicBezTo>
                  <a:cubicBezTo>
                    <a:pt x="88" y="20"/>
                    <a:pt x="86" y="22"/>
                    <a:pt x="83" y="25"/>
                  </a:cubicBezTo>
                  <a:cubicBezTo>
                    <a:pt x="80" y="29"/>
                    <a:pt x="84" y="31"/>
                    <a:pt x="87" y="32"/>
                  </a:cubicBezTo>
                  <a:cubicBezTo>
                    <a:pt x="93" y="36"/>
                    <a:pt x="100" y="39"/>
                    <a:pt x="106" y="43"/>
                  </a:cubicBezTo>
                  <a:cubicBezTo>
                    <a:pt x="114" y="48"/>
                    <a:pt x="115" y="48"/>
                    <a:pt x="121" y="41"/>
                  </a:cubicBezTo>
                  <a:cubicBezTo>
                    <a:pt x="123" y="40"/>
                    <a:pt x="124" y="38"/>
                    <a:pt x="125" y="37"/>
                  </a:cubicBezTo>
                  <a:cubicBezTo>
                    <a:pt x="130" y="33"/>
                    <a:pt x="128" y="30"/>
                    <a:pt x="125" y="26"/>
                  </a:cubicBezTo>
                  <a:cubicBezTo>
                    <a:pt x="120" y="21"/>
                    <a:pt x="113" y="19"/>
                    <a:pt x="108" y="15"/>
                  </a:cubicBezTo>
                  <a:cubicBezTo>
                    <a:pt x="102" y="11"/>
                    <a:pt x="98" y="12"/>
                    <a:pt x="94" y="17"/>
                  </a:cubicBezTo>
                  <a:close/>
                  <a:moveTo>
                    <a:pt x="192" y="110"/>
                  </a:moveTo>
                  <a:cubicBezTo>
                    <a:pt x="193" y="107"/>
                    <a:pt x="193" y="107"/>
                    <a:pt x="193" y="107"/>
                  </a:cubicBezTo>
                  <a:cubicBezTo>
                    <a:pt x="175" y="95"/>
                    <a:pt x="155" y="84"/>
                    <a:pt x="135" y="75"/>
                  </a:cubicBezTo>
                  <a:cubicBezTo>
                    <a:pt x="137" y="79"/>
                    <a:pt x="141" y="80"/>
                    <a:pt x="144" y="82"/>
                  </a:cubicBezTo>
                  <a:cubicBezTo>
                    <a:pt x="155" y="88"/>
                    <a:pt x="165" y="94"/>
                    <a:pt x="176" y="100"/>
                  </a:cubicBezTo>
                  <a:cubicBezTo>
                    <a:pt x="178" y="101"/>
                    <a:pt x="180" y="103"/>
                    <a:pt x="179" y="105"/>
                  </a:cubicBezTo>
                  <a:cubicBezTo>
                    <a:pt x="177" y="108"/>
                    <a:pt x="176" y="106"/>
                    <a:pt x="174" y="105"/>
                  </a:cubicBezTo>
                  <a:cubicBezTo>
                    <a:pt x="158" y="96"/>
                    <a:pt x="143" y="87"/>
                    <a:pt x="128" y="79"/>
                  </a:cubicBezTo>
                  <a:cubicBezTo>
                    <a:pt x="122" y="75"/>
                    <a:pt x="122" y="75"/>
                    <a:pt x="115" y="77"/>
                  </a:cubicBezTo>
                  <a:cubicBezTo>
                    <a:pt x="126" y="86"/>
                    <a:pt x="138" y="93"/>
                    <a:pt x="150" y="98"/>
                  </a:cubicBezTo>
                  <a:cubicBezTo>
                    <a:pt x="157" y="100"/>
                    <a:pt x="163" y="104"/>
                    <a:pt x="168" y="110"/>
                  </a:cubicBezTo>
                  <a:cubicBezTo>
                    <a:pt x="170" y="112"/>
                    <a:pt x="172" y="113"/>
                    <a:pt x="175" y="112"/>
                  </a:cubicBezTo>
                  <a:cubicBezTo>
                    <a:pt x="181" y="112"/>
                    <a:pt x="187" y="111"/>
                    <a:pt x="192" y="110"/>
                  </a:cubicBezTo>
                  <a:close/>
                  <a:moveTo>
                    <a:pt x="63" y="42"/>
                  </a:moveTo>
                  <a:cubicBezTo>
                    <a:pt x="63" y="46"/>
                    <a:pt x="65" y="48"/>
                    <a:pt x="68" y="50"/>
                  </a:cubicBezTo>
                  <a:cubicBezTo>
                    <a:pt x="76" y="55"/>
                    <a:pt x="85" y="60"/>
                    <a:pt x="93" y="65"/>
                  </a:cubicBezTo>
                  <a:cubicBezTo>
                    <a:pt x="95" y="66"/>
                    <a:pt x="98" y="68"/>
                    <a:pt x="99" y="65"/>
                  </a:cubicBezTo>
                  <a:cubicBezTo>
                    <a:pt x="101" y="63"/>
                    <a:pt x="101" y="60"/>
                    <a:pt x="99" y="58"/>
                  </a:cubicBezTo>
                  <a:cubicBezTo>
                    <a:pt x="99" y="58"/>
                    <a:pt x="99" y="58"/>
                    <a:pt x="99" y="58"/>
                  </a:cubicBezTo>
                  <a:cubicBezTo>
                    <a:pt x="88" y="52"/>
                    <a:pt x="77" y="46"/>
                    <a:pt x="66" y="41"/>
                  </a:cubicBezTo>
                  <a:cubicBezTo>
                    <a:pt x="65" y="41"/>
                    <a:pt x="64" y="42"/>
                    <a:pt x="63" y="42"/>
                  </a:cubicBezTo>
                  <a:close/>
                  <a:moveTo>
                    <a:pt x="107" y="51"/>
                  </a:moveTo>
                  <a:cubicBezTo>
                    <a:pt x="107" y="51"/>
                    <a:pt x="107" y="49"/>
                    <a:pt x="107" y="49"/>
                  </a:cubicBezTo>
                  <a:cubicBezTo>
                    <a:pt x="97" y="42"/>
                    <a:pt x="86" y="38"/>
                    <a:pt x="76" y="32"/>
                  </a:cubicBezTo>
                  <a:cubicBezTo>
                    <a:pt x="75" y="31"/>
                    <a:pt x="73" y="33"/>
                    <a:pt x="72" y="34"/>
                  </a:cubicBezTo>
                  <a:cubicBezTo>
                    <a:pt x="71" y="35"/>
                    <a:pt x="71" y="37"/>
                    <a:pt x="73" y="38"/>
                  </a:cubicBezTo>
                  <a:cubicBezTo>
                    <a:pt x="73" y="38"/>
                    <a:pt x="73" y="38"/>
                    <a:pt x="73" y="38"/>
                  </a:cubicBezTo>
                  <a:cubicBezTo>
                    <a:pt x="82" y="44"/>
                    <a:pt x="92" y="50"/>
                    <a:pt x="103" y="54"/>
                  </a:cubicBezTo>
                  <a:cubicBezTo>
                    <a:pt x="105" y="55"/>
                    <a:pt x="106" y="53"/>
                    <a:pt x="107" y="51"/>
                  </a:cubicBezTo>
                  <a:close/>
                  <a:moveTo>
                    <a:pt x="165" y="74"/>
                  </a:moveTo>
                  <a:cubicBezTo>
                    <a:pt x="176" y="84"/>
                    <a:pt x="189" y="92"/>
                    <a:pt x="203" y="97"/>
                  </a:cubicBezTo>
                  <a:cubicBezTo>
                    <a:pt x="195" y="84"/>
                    <a:pt x="183" y="80"/>
                    <a:pt x="174" y="73"/>
                  </a:cubicBezTo>
                  <a:cubicBezTo>
                    <a:pt x="171" y="71"/>
                    <a:pt x="167" y="72"/>
                    <a:pt x="165" y="74"/>
                  </a:cubicBezTo>
                  <a:close/>
                  <a:moveTo>
                    <a:pt x="110" y="9"/>
                  </a:moveTo>
                  <a:cubicBezTo>
                    <a:pt x="116" y="16"/>
                    <a:pt x="124" y="18"/>
                    <a:pt x="131" y="24"/>
                  </a:cubicBezTo>
                  <a:cubicBezTo>
                    <a:pt x="128" y="12"/>
                    <a:pt x="123" y="9"/>
                    <a:pt x="110" y="9"/>
                  </a:cubicBezTo>
                  <a:close/>
                  <a:moveTo>
                    <a:pt x="186" y="74"/>
                  </a:moveTo>
                  <a:cubicBezTo>
                    <a:pt x="199" y="83"/>
                    <a:pt x="199" y="83"/>
                    <a:pt x="199" y="83"/>
                  </a:cubicBezTo>
                  <a:cubicBezTo>
                    <a:pt x="197" y="77"/>
                    <a:pt x="192" y="73"/>
                    <a:pt x="186" y="74"/>
                  </a:cubicBezTo>
                  <a:close/>
                  <a:moveTo>
                    <a:pt x="161" y="80"/>
                  </a:moveTo>
                  <a:cubicBezTo>
                    <a:pt x="157" y="75"/>
                    <a:pt x="155" y="72"/>
                    <a:pt x="149" y="74"/>
                  </a:cubicBezTo>
                  <a:cubicBezTo>
                    <a:pt x="152" y="77"/>
                    <a:pt x="156" y="80"/>
                    <a:pt x="161" y="80"/>
                  </a:cubicBezTo>
                  <a:close/>
                  <a:moveTo>
                    <a:pt x="60" y="143"/>
                  </a:moveTo>
                  <a:cubicBezTo>
                    <a:pt x="57" y="140"/>
                    <a:pt x="54" y="138"/>
                    <a:pt x="50" y="138"/>
                  </a:cubicBezTo>
                  <a:cubicBezTo>
                    <a:pt x="53" y="141"/>
                    <a:pt x="55" y="144"/>
                    <a:pt x="60" y="143"/>
                  </a:cubicBezTo>
                  <a:close/>
                </a:path>
              </a:pathLst>
            </a:custGeom>
            <a:solidFill>
              <a:srgbClr val="488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3"/>
            <p:cNvSpPr/>
            <p:nvPr/>
          </p:nvSpPr>
          <p:spPr bwMode="auto">
            <a:xfrm>
              <a:off x="10372876" y="782128"/>
              <a:ext cx="303372" cy="252098"/>
            </a:xfrm>
            <a:custGeom>
              <a:avLst/>
              <a:gdLst>
                <a:gd name="T0" fmla="*/ 39 w 211"/>
                <a:gd name="T1" fmla="*/ 114 h 175"/>
                <a:gd name="T2" fmla="*/ 21 w 211"/>
                <a:gd name="T3" fmla="*/ 61 h 175"/>
                <a:gd name="T4" fmla="*/ 110 w 211"/>
                <a:gd name="T5" fmla="*/ 51 h 175"/>
                <a:gd name="T6" fmla="*/ 117 w 211"/>
                <a:gd name="T7" fmla="*/ 3 h 175"/>
                <a:gd name="T8" fmla="*/ 201 w 211"/>
                <a:gd name="T9" fmla="*/ 72 h 175"/>
                <a:gd name="T10" fmla="*/ 146 w 211"/>
                <a:gd name="T11" fmla="*/ 153 h 175"/>
                <a:gd name="T12" fmla="*/ 88 w 211"/>
                <a:gd name="T13" fmla="*/ 156 h 175"/>
                <a:gd name="T14" fmla="*/ 125 w 211"/>
                <a:gd name="T15" fmla="*/ 110 h 175"/>
                <a:gd name="T16" fmla="*/ 123 w 211"/>
                <a:gd name="T17" fmla="*/ 13 h 175"/>
                <a:gd name="T18" fmla="*/ 102 w 211"/>
                <a:gd name="T19" fmla="*/ 36 h 175"/>
                <a:gd name="T20" fmla="*/ 132 w 211"/>
                <a:gd name="T21" fmla="*/ 20 h 175"/>
                <a:gd name="T22" fmla="*/ 110 w 211"/>
                <a:gd name="T23" fmla="*/ 32 h 175"/>
                <a:gd name="T24" fmla="*/ 170 w 211"/>
                <a:gd name="T25" fmla="*/ 67 h 175"/>
                <a:gd name="T26" fmla="*/ 124 w 211"/>
                <a:gd name="T27" fmla="*/ 120 h 175"/>
                <a:gd name="T28" fmla="*/ 100 w 211"/>
                <a:gd name="T29" fmla="*/ 164 h 175"/>
                <a:gd name="T30" fmla="*/ 167 w 211"/>
                <a:gd name="T31" fmla="*/ 124 h 175"/>
                <a:gd name="T32" fmla="*/ 200 w 211"/>
                <a:gd name="T33" fmla="*/ 82 h 175"/>
                <a:gd name="T34" fmla="*/ 124 w 211"/>
                <a:gd name="T35" fmla="*/ 154 h 175"/>
                <a:gd name="T36" fmla="*/ 190 w 211"/>
                <a:gd name="T37" fmla="*/ 80 h 175"/>
                <a:gd name="T38" fmla="*/ 167 w 211"/>
                <a:gd name="T39" fmla="*/ 91 h 175"/>
                <a:gd name="T40" fmla="*/ 100 w 211"/>
                <a:gd name="T41" fmla="*/ 152 h 175"/>
                <a:gd name="T42" fmla="*/ 184 w 211"/>
                <a:gd name="T43" fmla="*/ 67 h 175"/>
                <a:gd name="T44" fmla="*/ 150 w 211"/>
                <a:gd name="T45" fmla="*/ 79 h 175"/>
                <a:gd name="T46" fmla="*/ 164 w 211"/>
                <a:gd name="T47" fmla="*/ 54 h 175"/>
                <a:gd name="T48" fmla="*/ 111 w 211"/>
                <a:gd name="T49" fmla="*/ 103 h 175"/>
                <a:gd name="T50" fmla="*/ 129 w 211"/>
                <a:gd name="T51" fmla="*/ 78 h 175"/>
                <a:gd name="T52" fmla="*/ 119 w 211"/>
                <a:gd name="T53" fmla="*/ 79 h 175"/>
                <a:gd name="T54" fmla="*/ 59 w 211"/>
                <a:gd name="T55" fmla="*/ 104 h 175"/>
                <a:gd name="T56" fmla="*/ 81 w 211"/>
                <a:gd name="T57" fmla="*/ 73 h 175"/>
                <a:gd name="T58" fmla="*/ 115 w 211"/>
                <a:gd name="T59" fmla="*/ 73 h 175"/>
                <a:gd name="T60" fmla="*/ 67 w 211"/>
                <a:gd name="T61" fmla="*/ 107 h 175"/>
                <a:gd name="T62" fmla="*/ 115 w 211"/>
                <a:gd name="T63" fmla="*/ 73 h 175"/>
                <a:gd name="T64" fmla="*/ 67 w 211"/>
                <a:gd name="T65" fmla="*/ 77 h 175"/>
                <a:gd name="T66" fmla="*/ 26 w 211"/>
                <a:gd name="T67" fmla="*/ 105 h 175"/>
                <a:gd name="T68" fmla="*/ 145 w 211"/>
                <a:gd name="T69" fmla="*/ 35 h 175"/>
                <a:gd name="T70" fmla="*/ 137 w 211"/>
                <a:gd name="T71" fmla="*/ 28 h 175"/>
                <a:gd name="T72" fmla="*/ 125 w 211"/>
                <a:gd name="T73" fmla="*/ 54 h 175"/>
                <a:gd name="T74" fmla="*/ 17 w 211"/>
                <a:gd name="T75" fmla="*/ 96 h 175"/>
                <a:gd name="T76" fmla="*/ 59 w 211"/>
                <a:gd name="T77" fmla="*/ 67 h 175"/>
                <a:gd name="T78" fmla="*/ 154 w 211"/>
                <a:gd name="T79" fmla="*/ 39 h 175"/>
                <a:gd name="T80" fmla="*/ 19 w 211"/>
                <a:gd name="T81" fmla="*/ 81 h 175"/>
                <a:gd name="T82" fmla="*/ 97 w 211"/>
                <a:gd name="T83" fmla="*/ 2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1" h="175">
                  <a:moveTo>
                    <a:pt x="125" y="110"/>
                  </a:moveTo>
                  <a:cubicBezTo>
                    <a:pt x="119" y="109"/>
                    <a:pt x="113" y="109"/>
                    <a:pt x="107" y="110"/>
                  </a:cubicBezTo>
                  <a:cubicBezTo>
                    <a:pt x="84" y="113"/>
                    <a:pt x="62" y="114"/>
                    <a:pt x="39" y="114"/>
                  </a:cubicBezTo>
                  <a:cubicBezTo>
                    <a:pt x="30" y="114"/>
                    <a:pt x="21" y="111"/>
                    <a:pt x="14" y="107"/>
                  </a:cubicBezTo>
                  <a:cubicBezTo>
                    <a:pt x="4" y="100"/>
                    <a:pt x="0" y="87"/>
                    <a:pt x="4" y="75"/>
                  </a:cubicBezTo>
                  <a:cubicBezTo>
                    <a:pt x="6" y="67"/>
                    <a:pt x="13" y="62"/>
                    <a:pt x="21" y="61"/>
                  </a:cubicBezTo>
                  <a:cubicBezTo>
                    <a:pt x="43" y="58"/>
                    <a:pt x="65" y="58"/>
                    <a:pt x="86" y="62"/>
                  </a:cubicBezTo>
                  <a:cubicBezTo>
                    <a:pt x="98" y="65"/>
                    <a:pt x="110" y="66"/>
                    <a:pt x="122" y="65"/>
                  </a:cubicBezTo>
                  <a:cubicBezTo>
                    <a:pt x="121" y="58"/>
                    <a:pt x="116" y="54"/>
                    <a:pt x="110" y="51"/>
                  </a:cubicBezTo>
                  <a:cubicBezTo>
                    <a:pt x="102" y="47"/>
                    <a:pt x="96" y="40"/>
                    <a:pt x="92" y="32"/>
                  </a:cubicBezTo>
                  <a:cubicBezTo>
                    <a:pt x="87" y="21"/>
                    <a:pt x="86" y="15"/>
                    <a:pt x="93" y="9"/>
                  </a:cubicBezTo>
                  <a:cubicBezTo>
                    <a:pt x="99" y="2"/>
                    <a:pt x="108" y="0"/>
                    <a:pt x="117" y="3"/>
                  </a:cubicBezTo>
                  <a:cubicBezTo>
                    <a:pt x="124" y="6"/>
                    <a:pt x="131" y="10"/>
                    <a:pt x="137" y="15"/>
                  </a:cubicBezTo>
                  <a:cubicBezTo>
                    <a:pt x="155" y="32"/>
                    <a:pt x="173" y="48"/>
                    <a:pt x="192" y="64"/>
                  </a:cubicBezTo>
                  <a:cubicBezTo>
                    <a:pt x="195" y="66"/>
                    <a:pt x="198" y="69"/>
                    <a:pt x="201" y="72"/>
                  </a:cubicBezTo>
                  <a:cubicBezTo>
                    <a:pt x="210" y="82"/>
                    <a:pt x="211" y="94"/>
                    <a:pt x="202" y="105"/>
                  </a:cubicBezTo>
                  <a:cubicBezTo>
                    <a:pt x="196" y="112"/>
                    <a:pt x="189" y="118"/>
                    <a:pt x="181" y="124"/>
                  </a:cubicBezTo>
                  <a:cubicBezTo>
                    <a:pt x="168" y="132"/>
                    <a:pt x="159" y="145"/>
                    <a:pt x="146" y="153"/>
                  </a:cubicBezTo>
                  <a:cubicBezTo>
                    <a:pt x="136" y="159"/>
                    <a:pt x="128" y="168"/>
                    <a:pt x="116" y="172"/>
                  </a:cubicBezTo>
                  <a:cubicBezTo>
                    <a:pt x="106" y="175"/>
                    <a:pt x="98" y="171"/>
                    <a:pt x="90" y="164"/>
                  </a:cubicBezTo>
                  <a:cubicBezTo>
                    <a:pt x="88" y="162"/>
                    <a:pt x="87" y="159"/>
                    <a:pt x="88" y="156"/>
                  </a:cubicBezTo>
                  <a:cubicBezTo>
                    <a:pt x="88" y="150"/>
                    <a:pt x="90" y="144"/>
                    <a:pt x="94" y="140"/>
                  </a:cubicBezTo>
                  <a:cubicBezTo>
                    <a:pt x="100" y="132"/>
                    <a:pt x="107" y="125"/>
                    <a:pt x="116" y="119"/>
                  </a:cubicBezTo>
                  <a:cubicBezTo>
                    <a:pt x="120" y="118"/>
                    <a:pt x="123" y="114"/>
                    <a:pt x="125" y="110"/>
                  </a:cubicBezTo>
                  <a:close/>
                  <a:moveTo>
                    <a:pt x="102" y="36"/>
                  </a:moveTo>
                  <a:cubicBezTo>
                    <a:pt x="103" y="30"/>
                    <a:pt x="108" y="27"/>
                    <a:pt x="112" y="23"/>
                  </a:cubicBezTo>
                  <a:cubicBezTo>
                    <a:pt x="116" y="20"/>
                    <a:pt x="120" y="17"/>
                    <a:pt x="123" y="13"/>
                  </a:cubicBezTo>
                  <a:cubicBezTo>
                    <a:pt x="121" y="11"/>
                    <a:pt x="119" y="8"/>
                    <a:pt x="116" y="11"/>
                  </a:cubicBezTo>
                  <a:cubicBezTo>
                    <a:pt x="111" y="16"/>
                    <a:pt x="106" y="21"/>
                    <a:pt x="102" y="25"/>
                  </a:cubicBezTo>
                  <a:cubicBezTo>
                    <a:pt x="98" y="29"/>
                    <a:pt x="99" y="32"/>
                    <a:pt x="102" y="36"/>
                  </a:cubicBezTo>
                  <a:cubicBezTo>
                    <a:pt x="110" y="44"/>
                    <a:pt x="110" y="44"/>
                    <a:pt x="118" y="37"/>
                  </a:cubicBezTo>
                  <a:cubicBezTo>
                    <a:pt x="122" y="33"/>
                    <a:pt x="126" y="29"/>
                    <a:pt x="131" y="25"/>
                  </a:cubicBezTo>
                  <a:cubicBezTo>
                    <a:pt x="132" y="24"/>
                    <a:pt x="135" y="22"/>
                    <a:pt x="132" y="20"/>
                  </a:cubicBezTo>
                  <a:cubicBezTo>
                    <a:pt x="131" y="18"/>
                    <a:pt x="128" y="18"/>
                    <a:pt x="126" y="20"/>
                  </a:cubicBezTo>
                  <a:cubicBezTo>
                    <a:pt x="126" y="20"/>
                    <a:pt x="126" y="20"/>
                    <a:pt x="126" y="20"/>
                  </a:cubicBezTo>
                  <a:cubicBezTo>
                    <a:pt x="121" y="24"/>
                    <a:pt x="115" y="28"/>
                    <a:pt x="110" y="32"/>
                  </a:cubicBezTo>
                  <a:cubicBezTo>
                    <a:pt x="108" y="35"/>
                    <a:pt x="105" y="36"/>
                    <a:pt x="102" y="36"/>
                  </a:cubicBezTo>
                  <a:close/>
                  <a:moveTo>
                    <a:pt x="184" y="67"/>
                  </a:moveTo>
                  <a:cubicBezTo>
                    <a:pt x="180" y="61"/>
                    <a:pt x="175" y="62"/>
                    <a:pt x="170" y="67"/>
                  </a:cubicBezTo>
                  <a:cubicBezTo>
                    <a:pt x="158" y="78"/>
                    <a:pt x="146" y="89"/>
                    <a:pt x="134" y="100"/>
                  </a:cubicBezTo>
                  <a:cubicBezTo>
                    <a:pt x="132" y="102"/>
                    <a:pt x="129" y="104"/>
                    <a:pt x="130" y="107"/>
                  </a:cubicBezTo>
                  <a:cubicBezTo>
                    <a:pt x="134" y="115"/>
                    <a:pt x="128" y="117"/>
                    <a:pt x="124" y="120"/>
                  </a:cubicBezTo>
                  <a:cubicBezTo>
                    <a:pt x="121" y="123"/>
                    <a:pt x="117" y="125"/>
                    <a:pt x="114" y="127"/>
                  </a:cubicBezTo>
                  <a:cubicBezTo>
                    <a:pt x="106" y="133"/>
                    <a:pt x="99" y="140"/>
                    <a:pt x="95" y="149"/>
                  </a:cubicBezTo>
                  <a:cubicBezTo>
                    <a:pt x="92" y="156"/>
                    <a:pt x="94" y="160"/>
                    <a:pt x="100" y="164"/>
                  </a:cubicBezTo>
                  <a:cubicBezTo>
                    <a:pt x="105" y="167"/>
                    <a:pt x="111" y="168"/>
                    <a:pt x="116" y="166"/>
                  </a:cubicBezTo>
                  <a:cubicBezTo>
                    <a:pt x="121" y="163"/>
                    <a:pt x="126" y="161"/>
                    <a:pt x="131" y="158"/>
                  </a:cubicBezTo>
                  <a:cubicBezTo>
                    <a:pt x="144" y="148"/>
                    <a:pt x="157" y="137"/>
                    <a:pt x="167" y="124"/>
                  </a:cubicBezTo>
                  <a:cubicBezTo>
                    <a:pt x="176" y="115"/>
                    <a:pt x="186" y="107"/>
                    <a:pt x="194" y="97"/>
                  </a:cubicBezTo>
                  <a:cubicBezTo>
                    <a:pt x="196" y="94"/>
                    <a:pt x="198" y="90"/>
                    <a:pt x="200" y="87"/>
                  </a:cubicBezTo>
                  <a:cubicBezTo>
                    <a:pt x="202" y="86"/>
                    <a:pt x="201" y="83"/>
                    <a:pt x="200" y="82"/>
                  </a:cubicBezTo>
                  <a:cubicBezTo>
                    <a:pt x="198" y="81"/>
                    <a:pt x="196" y="81"/>
                    <a:pt x="195" y="82"/>
                  </a:cubicBezTo>
                  <a:cubicBezTo>
                    <a:pt x="192" y="85"/>
                    <a:pt x="189" y="88"/>
                    <a:pt x="186" y="91"/>
                  </a:cubicBezTo>
                  <a:cubicBezTo>
                    <a:pt x="166" y="113"/>
                    <a:pt x="143" y="131"/>
                    <a:pt x="124" y="154"/>
                  </a:cubicBezTo>
                  <a:cubicBezTo>
                    <a:pt x="122" y="156"/>
                    <a:pt x="121" y="158"/>
                    <a:pt x="117" y="156"/>
                  </a:cubicBezTo>
                  <a:cubicBezTo>
                    <a:pt x="118" y="155"/>
                    <a:pt x="117" y="155"/>
                    <a:pt x="118" y="154"/>
                  </a:cubicBezTo>
                  <a:cubicBezTo>
                    <a:pt x="141" y="128"/>
                    <a:pt x="166" y="105"/>
                    <a:pt x="190" y="80"/>
                  </a:cubicBezTo>
                  <a:cubicBezTo>
                    <a:pt x="191" y="78"/>
                    <a:pt x="194" y="77"/>
                    <a:pt x="191" y="73"/>
                  </a:cubicBezTo>
                  <a:cubicBezTo>
                    <a:pt x="189" y="70"/>
                    <a:pt x="187" y="72"/>
                    <a:pt x="185" y="74"/>
                  </a:cubicBezTo>
                  <a:cubicBezTo>
                    <a:pt x="178" y="79"/>
                    <a:pt x="172" y="85"/>
                    <a:pt x="167" y="91"/>
                  </a:cubicBezTo>
                  <a:cubicBezTo>
                    <a:pt x="148" y="115"/>
                    <a:pt x="123" y="133"/>
                    <a:pt x="104" y="156"/>
                  </a:cubicBezTo>
                  <a:cubicBezTo>
                    <a:pt x="103" y="158"/>
                    <a:pt x="101" y="160"/>
                    <a:pt x="99" y="158"/>
                  </a:cubicBezTo>
                  <a:cubicBezTo>
                    <a:pt x="97" y="156"/>
                    <a:pt x="98" y="154"/>
                    <a:pt x="100" y="152"/>
                  </a:cubicBezTo>
                  <a:cubicBezTo>
                    <a:pt x="110" y="142"/>
                    <a:pt x="120" y="132"/>
                    <a:pt x="130" y="123"/>
                  </a:cubicBezTo>
                  <a:cubicBezTo>
                    <a:pt x="138" y="115"/>
                    <a:pt x="146" y="107"/>
                    <a:pt x="153" y="99"/>
                  </a:cubicBezTo>
                  <a:cubicBezTo>
                    <a:pt x="162" y="87"/>
                    <a:pt x="172" y="76"/>
                    <a:pt x="184" y="67"/>
                  </a:cubicBezTo>
                  <a:close/>
                  <a:moveTo>
                    <a:pt x="111" y="103"/>
                  </a:moveTo>
                  <a:cubicBezTo>
                    <a:pt x="118" y="105"/>
                    <a:pt x="126" y="103"/>
                    <a:pt x="131" y="97"/>
                  </a:cubicBezTo>
                  <a:cubicBezTo>
                    <a:pt x="137" y="90"/>
                    <a:pt x="143" y="85"/>
                    <a:pt x="150" y="79"/>
                  </a:cubicBezTo>
                  <a:cubicBezTo>
                    <a:pt x="156" y="73"/>
                    <a:pt x="163" y="67"/>
                    <a:pt x="169" y="61"/>
                  </a:cubicBezTo>
                  <a:cubicBezTo>
                    <a:pt x="170" y="60"/>
                    <a:pt x="172" y="59"/>
                    <a:pt x="170" y="56"/>
                  </a:cubicBezTo>
                  <a:cubicBezTo>
                    <a:pt x="169" y="54"/>
                    <a:pt x="166" y="54"/>
                    <a:pt x="164" y="54"/>
                  </a:cubicBezTo>
                  <a:cubicBezTo>
                    <a:pt x="163" y="55"/>
                    <a:pt x="161" y="56"/>
                    <a:pt x="160" y="57"/>
                  </a:cubicBezTo>
                  <a:cubicBezTo>
                    <a:pt x="143" y="70"/>
                    <a:pt x="128" y="86"/>
                    <a:pt x="112" y="101"/>
                  </a:cubicBezTo>
                  <a:cubicBezTo>
                    <a:pt x="111" y="101"/>
                    <a:pt x="111" y="102"/>
                    <a:pt x="111" y="103"/>
                  </a:cubicBezTo>
                  <a:close/>
                  <a:moveTo>
                    <a:pt x="90" y="105"/>
                  </a:moveTo>
                  <a:cubicBezTo>
                    <a:pt x="95" y="107"/>
                    <a:pt x="101" y="105"/>
                    <a:pt x="105" y="101"/>
                  </a:cubicBezTo>
                  <a:cubicBezTo>
                    <a:pt x="113" y="93"/>
                    <a:pt x="121" y="85"/>
                    <a:pt x="129" y="78"/>
                  </a:cubicBezTo>
                  <a:cubicBezTo>
                    <a:pt x="139" y="68"/>
                    <a:pt x="149" y="59"/>
                    <a:pt x="159" y="49"/>
                  </a:cubicBezTo>
                  <a:cubicBezTo>
                    <a:pt x="148" y="54"/>
                    <a:pt x="137" y="58"/>
                    <a:pt x="130" y="67"/>
                  </a:cubicBezTo>
                  <a:cubicBezTo>
                    <a:pt x="127" y="72"/>
                    <a:pt x="123" y="76"/>
                    <a:pt x="119" y="79"/>
                  </a:cubicBezTo>
                  <a:cubicBezTo>
                    <a:pt x="108" y="87"/>
                    <a:pt x="99" y="96"/>
                    <a:pt x="90" y="105"/>
                  </a:cubicBezTo>
                  <a:close/>
                  <a:moveTo>
                    <a:pt x="44" y="107"/>
                  </a:moveTo>
                  <a:cubicBezTo>
                    <a:pt x="51" y="108"/>
                    <a:pt x="55" y="108"/>
                    <a:pt x="59" y="104"/>
                  </a:cubicBezTo>
                  <a:cubicBezTo>
                    <a:pt x="69" y="94"/>
                    <a:pt x="81" y="85"/>
                    <a:pt x="92" y="76"/>
                  </a:cubicBezTo>
                  <a:cubicBezTo>
                    <a:pt x="93" y="74"/>
                    <a:pt x="96" y="73"/>
                    <a:pt x="94" y="70"/>
                  </a:cubicBezTo>
                  <a:cubicBezTo>
                    <a:pt x="89" y="67"/>
                    <a:pt x="85" y="70"/>
                    <a:pt x="81" y="73"/>
                  </a:cubicBezTo>
                  <a:cubicBezTo>
                    <a:pt x="77" y="77"/>
                    <a:pt x="73" y="80"/>
                    <a:pt x="69" y="84"/>
                  </a:cubicBezTo>
                  <a:cubicBezTo>
                    <a:pt x="60" y="91"/>
                    <a:pt x="52" y="98"/>
                    <a:pt x="44" y="107"/>
                  </a:cubicBezTo>
                  <a:close/>
                  <a:moveTo>
                    <a:pt x="115" y="73"/>
                  </a:moveTo>
                  <a:cubicBezTo>
                    <a:pt x="105" y="73"/>
                    <a:pt x="102" y="74"/>
                    <a:pt x="98" y="78"/>
                  </a:cubicBezTo>
                  <a:cubicBezTo>
                    <a:pt x="89" y="86"/>
                    <a:pt x="79" y="93"/>
                    <a:pt x="70" y="102"/>
                  </a:cubicBezTo>
                  <a:cubicBezTo>
                    <a:pt x="68" y="103"/>
                    <a:pt x="65" y="104"/>
                    <a:pt x="67" y="107"/>
                  </a:cubicBezTo>
                  <a:cubicBezTo>
                    <a:pt x="75" y="107"/>
                    <a:pt x="83" y="109"/>
                    <a:pt x="87" y="100"/>
                  </a:cubicBezTo>
                  <a:cubicBezTo>
                    <a:pt x="88" y="98"/>
                    <a:pt x="90" y="98"/>
                    <a:pt x="91" y="96"/>
                  </a:cubicBezTo>
                  <a:cubicBezTo>
                    <a:pt x="98" y="89"/>
                    <a:pt x="108" y="84"/>
                    <a:pt x="115" y="73"/>
                  </a:cubicBezTo>
                  <a:close/>
                  <a:moveTo>
                    <a:pt x="26" y="105"/>
                  </a:moveTo>
                  <a:cubicBezTo>
                    <a:pt x="32" y="108"/>
                    <a:pt x="36" y="106"/>
                    <a:pt x="40" y="102"/>
                  </a:cubicBezTo>
                  <a:cubicBezTo>
                    <a:pt x="49" y="94"/>
                    <a:pt x="58" y="86"/>
                    <a:pt x="67" y="77"/>
                  </a:cubicBezTo>
                  <a:cubicBezTo>
                    <a:pt x="70" y="74"/>
                    <a:pt x="75" y="72"/>
                    <a:pt x="76" y="68"/>
                  </a:cubicBezTo>
                  <a:cubicBezTo>
                    <a:pt x="74" y="66"/>
                    <a:pt x="71" y="66"/>
                    <a:pt x="69" y="67"/>
                  </a:cubicBezTo>
                  <a:cubicBezTo>
                    <a:pt x="55" y="80"/>
                    <a:pt x="38" y="89"/>
                    <a:pt x="26" y="105"/>
                  </a:cubicBezTo>
                  <a:close/>
                  <a:moveTo>
                    <a:pt x="125" y="54"/>
                  </a:moveTo>
                  <a:cubicBezTo>
                    <a:pt x="126" y="54"/>
                    <a:pt x="127" y="53"/>
                    <a:pt x="128" y="53"/>
                  </a:cubicBezTo>
                  <a:cubicBezTo>
                    <a:pt x="133" y="47"/>
                    <a:pt x="139" y="41"/>
                    <a:pt x="145" y="35"/>
                  </a:cubicBezTo>
                  <a:cubicBezTo>
                    <a:pt x="147" y="32"/>
                    <a:pt x="145" y="30"/>
                    <a:pt x="143" y="28"/>
                  </a:cubicBezTo>
                  <a:cubicBezTo>
                    <a:pt x="142" y="26"/>
                    <a:pt x="139" y="26"/>
                    <a:pt x="137" y="27"/>
                  </a:cubicBezTo>
                  <a:cubicBezTo>
                    <a:pt x="137" y="27"/>
                    <a:pt x="137" y="27"/>
                    <a:pt x="137" y="28"/>
                  </a:cubicBezTo>
                  <a:cubicBezTo>
                    <a:pt x="131" y="33"/>
                    <a:pt x="125" y="38"/>
                    <a:pt x="119" y="43"/>
                  </a:cubicBezTo>
                  <a:cubicBezTo>
                    <a:pt x="118" y="45"/>
                    <a:pt x="116" y="47"/>
                    <a:pt x="118" y="49"/>
                  </a:cubicBezTo>
                  <a:cubicBezTo>
                    <a:pt x="119" y="52"/>
                    <a:pt x="122" y="54"/>
                    <a:pt x="125" y="54"/>
                  </a:cubicBezTo>
                  <a:close/>
                  <a:moveTo>
                    <a:pt x="59" y="67"/>
                  </a:moveTo>
                  <a:cubicBezTo>
                    <a:pt x="56" y="65"/>
                    <a:pt x="52" y="65"/>
                    <a:pt x="48" y="67"/>
                  </a:cubicBezTo>
                  <a:cubicBezTo>
                    <a:pt x="36" y="75"/>
                    <a:pt x="26" y="85"/>
                    <a:pt x="17" y="96"/>
                  </a:cubicBezTo>
                  <a:cubicBezTo>
                    <a:pt x="16" y="97"/>
                    <a:pt x="16" y="99"/>
                    <a:pt x="18" y="101"/>
                  </a:cubicBezTo>
                  <a:cubicBezTo>
                    <a:pt x="19" y="102"/>
                    <a:pt x="20" y="101"/>
                    <a:pt x="22" y="100"/>
                  </a:cubicBezTo>
                  <a:cubicBezTo>
                    <a:pt x="33" y="88"/>
                    <a:pt x="46" y="79"/>
                    <a:pt x="59" y="67"/>
                  </a:cubicBezTo>
                  <a:close/>
                  <a:moveTo>
                    <a:pt x="132" y="56"/>
                  </a:moveTo>
                  <a:cubicBezTo>
                    <a:pt x="139" y="53"/>
                    <a:pt x="146" y="49"/>
                    <a:pt x="152" y="44"/>
                  </a:cubicBezTo>
                  <a:cubicBezTo>
                    <a:pt x="153" y="43"/>
                    <a:pt x="156" y="42"/>
                    <a:pt x="154" y="39"/>
                  </a:cubicBezTo>
                  <a:cubicBezTo>
                    <a:pt x="152" y="37"/>
                    <a:pt x="150" y="39"/>
                    <a:pt x="148" y="40"/>
                  </a:cubicBezTo>
                  <a:cubicBezTo>
                    <a:pt x="143" y="46"/>
                    <a:pt x="137" y="51"/>
                    <a:pt x="132" y="56"/>
                  </a:cubicBezTo>
                  <a:close/>
                  <a:moveTo>
                    <a:pt x="19" y="81"/>
                  </a:moveTo>
                  <a:cubicBezTo>
                    <a:pt x="25" y="78"/>
                    <a:pt x="31" y="73"/>
                    <a:pt x="35" y="67"/>
                  </a:cubicBezTo>
                  <a:cubicBezTo>
                    <a:pt x="27" y="68"/>
                    <a:pt x="21" y="74"/>
                    <a:pt x="19" y="81"/>
                  </a:cubicBezTo>
                  <a:close/>
                  <a:moveTo>
                    <a:pt x="97" y="20"/>
                  </a:moveTo>
                  <a:cubicBezTo>
                    <a:pt x="102" y="18"/>
                    <a:pt x="105" y="14"/>
                    <a:pt x="108" y="8"/>
                  </a:cubicBezTo>
                  <a:cubicBezTo>
                    <a:pt x="101" y="11"/>
                    <a:pt x="96" y="12"/>
                    <a:pt x="97" y="20"/>
                  </a:cubicBezTo>
                  <a:close/>
                </a:path>
              </a:pathLst>
            </a:custGeom>
            <a:solidFill>
              <a:srgbClr val="488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文本框 14"/>
          <p:cNvSpPr txBox="1"/>
          <p:nvPr/>
        </p:nvSpPr>
        <p:spPr>
          <a:xfrm>
            <a:off x="3287395" y="1628775"/>
            <a:ext cx="8050530" cy="15792450"/>
          </a:xfrm>
          <a:prstGeom prst="rect">
            <a:avLst/>
          </a:prstGeom>
          <a:noFill/>
        </p:spPr>
        <p:txBody>
          <a:bodyPr wrap="square" rtlCol="0">
            <a:noAutofit/>
          </a:bodyPr>
          <a:lstStyle/>
          <a:p>
            <a:pPr marL="342900" indent="-342900">
              <a:buFont typeface="Arial" panose="020B0604020202020204" pitchFamily="34" charset="0"/>
              <a:buChar char="•"/>
            </a:pPr>
            <a:r>
              <a:rPr lang="zh-CN" altLang="en-US" sz="2400" dirty="0">
                <a:latin typeface="楷体" pitchFamily="49" charset="-122"/>
                <a:ea typeface="楷体" pitchFamily="49" charset="-122"/>
              </a:rPr>
              <a:t>邹谠在中文语境下首先提出了“全能主义”( Totalism) 的概念</a:t>
            </a:r>
          </a:p>
          <a:p>
            <a:pPr indent="0">
              <a:buFont typeface="Arial" panose="020B0604020202020204" pitchFamily="34" charset="0"/>
              <a:buNone/>
            </a:pPr>
            <a:endParaRPr lang="zh-CN" altLang="en-US" sz="2400" dirty="0">
              <a:latin typeface="楷体" pitchFamily="49" charset="-122"/>
              <a:ea typeface="楷体" pitchFamily="49" charset="-122"/>
            </a:endParaRPr>
          </a:p>
          <a:p>
            <a:pPr marL="342900" indent="-342900">
              <a:buFont typeface="Arial" panose="020B0604020202020204" pitchFamily="34" charset="0"/>
              <a:buChar char="•"/>
            </a:pPr>
            <a:r>
              <a:rPr lang="zh-CN" altLang="en-US" sz="2400" dirty="0">
                <a:latin typeface="楷体" pitchFamily="49" charset="-122"/>
                <a:ea typeface="楷体" pitchFamily="49" charset="-122"/>
              </a:rPr>
              <a:t>他所确定的研究对象是在二十世纪的中国由传统权威主义政治向近代全能主义政治过渡过程中逐步形成的全能主义国家社会。</a:t>
            </a:r>
          </a:p>
          <a:p>
            <a:pPr indent="0">
              <a:buFont typeface="Arial" panose="020B0604020202020204" pitchFamily="34" charset="0"/>
              <a:buNone/>
            </a:pPr>
            <a:endParaRPr lang="zh-CN" altLang="en-US" sz="2400" dirty="0">
              <a:latin typeface="楷体" pitchFamily="49" charset="-122"/>
              <a:ea typeface="楷体" pitchFamily="49" charset="-122"/>
            </a:endParaRPr>
          </a:p>
          <a:p>
            <a:pPr marL="342900" indent="-342900">
              <a:buFont typeface="Arial" panose="020B0604020202020204" pitchFamily="34" charset="0"/>
              <a:buChar char="•"/>
            </a:pPr>
            <a:r>
              <a:rPr lang="zh-CN" altLang="en-US" sz="2400" dirty="0">
                <a:latin typeface="楷体" pitchFamily="49" charset="-122"/>
                <a:ea typeface="楷体" pitchFamily="49" charset="-122"/>
              </a:rPr>
              <a:t>邹谠认为，全能主义是“一种指导思想，即政治机构的权力可以随时地、无限制地侵入和控制社会每一个阶层和每一个领域”; 而全能主义政治“是以这个指导思想为基础的政治社会，但仅限于表达政治与社会关系的某一种特定形式，并不涉及该社会中的政治制度和组织形式”。</a:t>
            </a:r>
          </a:p>
          <a:p>
            <a:pPr indent="0">
              <a:buFont typeface="Arial" panose="020B0604020202020204" pitchFamily="34" charset="0"/>
              <a:buNone/>
            </a:pPr>
            <a:endParaRPr lang="zh-CN" altLang="en-US" sz="2400" dirty="0"/>
          </a:p>
        </p:txBody>
      </p:sp>
      <p:sp>
        <p:nvSpPr>
          <p:cNvPr id="16" name="文本框 15"/>
          <p:cNvSpPr txBox="1"/>
          <p:nvPr/>
        </p:nvSpPr>
        <p:spPr>
          <a:xfrm>
            <a:off x="1205230" y="1251585"/>
            <a:ext cx="718820" cy="2061210"/>
          </a:xfrm>
          <a:prstGeom prst="rect">
            <a:avLst/>
          </a:prstGeom>
          <a:noFill/>
        </p:spPr>
        <p:txBody>
          <a:bodyPr wrap="square" rtlCol="0">
            <a:spAutoFit/>
          </a:bodyPr>
          <a:lstStyle/>
          <a:p>
            <a:r>
              <a:rPr lang="zh-CN" altLang="en-US" sz="3200">
                <a:latin typeface="华文琥珀" panose="02010800040101010101" charset="-122"/>
                <a:ea typeface="华文琥珀" panose="02010800040101010101" charset="-122"/>
              </a:rPr>
              <a:t>全</a:t>
            </a:r>
          </a:p>
          <a:p>
            <a:r>
              <a:rPr lang="zh-CN" altLang="en-US" sz="3200">
                <a:latin typeface="华文琥珀" panose="02010800040101010101" charset="-122"/>
                <a:ea typeface="华文琥珀" panose="02010800040101010101" charset="-122"/>
              </a:rPr>
              <a:t>能</a:t>
            </a:r>
          </a:p>
          <a:p>
            <a:r>
              <a:rPr lang="zh-CN" altLang="en-US" sz="3200">
                <a:latin typeface="华文琥珀" panose="02010800040101010101" charset="-122"/>
                <a:ea typeface="华文琥珀" panose="02010800040101010101" charset="-122"/>
              </a:rPr>
              <a:t>主</a:t>
            </a:r>
          </a:p>
          <a:p>
            <a:r>
              <a:rPr lang="zh-CN" altLang="en-US" sz="3200">
                <a:latin typeface="华文琥珀" panose="02010800040101010101" charset="-122"/>
                <a:ea typeface="华文琥珀" panose="02010800040101010101" charset="-122"/>
              </a:rPr>
              <a:t>义</a:t>
            </a: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3"/>
          <a:stretch>
            <a:fillRect/>
          </a:stretch>
        </p:blipFill>
        <p:spPr>
          <a:xfrm>
            <a:off x="25400" y="0"/>
            <a:ext cx="12141200" cy="6858000"/>
          </a:xfrm>
          <a:prstGeom prst="rect">
            <a:avLst/>
          </a:prstGeom>
        </p:spPr>
      </p:pic>
      <p:sp>
        <p:nvSpPr>
          <p:cNvPr id="3" name="文本框 2"/>
          <p:cNvSpPr txBox="1"/>
          <p:nvPr/>
        </p:nvSpPr>
        <p:spPr>
          <a:xfrm>
            <a:off x="201529" y="6596390"/>
            <a:ext cx="2098667" cy="261610"/>
          </a:xfrm>
          <a:prstGeom prst="rect">
            <a:avLst/>
          </a:prstGeom>
          <a:noFill/>
        </p:spPr>
        <p:txBody>
          <a:bodyPr wrap="square" rtlCol="0">
            <a:spAutoFit/>
          </a:bodyPr>
          <a:lstStyle/>
          <a:p>
            <a:r>
              <a:rPr lang="en-US" altLang="zh-CN" sz="1050">
                <a:latin typeface="Arial" panose="020B0604020202020204" pitchFamily="34" charset="0"/>
                <a:cs typeface="Arial" panose="020B0604020202020204" pitchFamily="34" charset="0"/>
              </a:rPr>
              <a:t>SUPPORTERS SAY</a:t>
            </a:r>
            <a:endParaRPr lang="zh-CN" altLang="en-US" sz="1050">
              <a:latin typeface="Arial" panose="020B0604020202020204" pitchFamily="34" charset="0"/>
              <a:cs typeface="Arial" panose="020B0604020202020204" pitchFamily="34" charset="0"/>
            </a:endParaRPr>
          </a:p>
        </p:txBody>
      </p:sp>
      <p:grpSp>
        <p:nvGrpSpPr>
          <p:cNvPr id="4" name="组合 3"/>
          <p:cNvGrpSpPr/>
          <p:nvPr/>
        </p:nvGrpSpPr>
        <p:grpSpPr>
          <a:xfrm>
            <a:off x="60961" y="6683957"/>
            <a:ext cx="143828" cy="86476"/>
            <a:chOff x="563561" y="1968500"/>
            <a:chExt cx="454026" cy="114300"/>
          </a:xfrm>
        </p:grpSpPr>
        <p:cxnSp>
          <p:nvCxnSpPr>
            <p:cNvPr id="5" name="直接连接符 4"/>
            <p:cNvCxnSpPr/>
            <p:nvPr/>
          </p:nvCxnSpPr>
          <p:spPr>
            <a:xfrm>
              <a:off x="563561" y="19685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63561" y="2025650"/>
              <a:ext cx="4540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3561" y="20828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圆: 空心 7"/>
          <p:cNvSpPr/>
          <p:nvPr/>
        </p:nvSpPr>
        <p:spPr>
          <a:xfrm>
            <a:off x="-1814284" y="-1694542"/>
            <a:ext cx="4205514" cy="4205514"/>
          </a:xfrm>
          <a:prstGeom prst="donut">
            <a:avLst>
              <a:gd name="adj" fmla="val 9862"/>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圆: 空心 8"/>
          <p:cNvSpPr/>
          <p:nvPr/>
        </p:nvSpPr>
        <p:spPr>
          <a:xfrm>
            <a:off x="11229975" y="6116865"/>
            <a:ext cx="674460" cy="674460"/>
          </a:xfrm>
          <a:prstGeom prst="donut">
            <a:avLst>
              <a:gd name="adj" fmla="val 22007"/>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圆: 空心 9"/>
          <p:cNvSpPr/>
          <p:nvPr/>
        </p:nvSpPr>
        <p:spPr>
          <a:xfrm>
            <a:off x="7985125" y="151164"/>
            <a:ext cx="168276" cy="168276"/>
          </a:xfrm>
          <a:prstGeom prst="donut">
            <a:avLst>
              <a:gd name="adj" fmla="val 22007"/>
            </a:avLst>
          </a:prstGeom>
          <a:solidFill>
            <a:srgbClr val="488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菱形 10"/>
          <p:cNvSpPr/>
          <p:nvPr/>
        </p:nvSpPr>
        <p:spPr>
          <a:xfrm>
            <a:off x="482600" y="3598862"/>
            <a:ext cx="95251" cy="95251"/>
          </a:xfrm>
          <a:prstGeom prst="diamond">
            <a:avLst/>
          </a:prstGeom>
          <a:noFill/>
          <a:ln w="254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a:off x="11763374" y="671513"/>
            <a:ext cx="183129" cy="183129"/>
          </a:xfrm>
          <a:prstGeom prst="diamond">
            <a:avLst/>
          </a:prstGeom>
          <a:noFill/>
          <a:ln w="381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18062" y="414955"/>
            <a:ext cx="10755877" cy="6028090"/>
          </a:xfrm>
          <a:prstGeom prst="rect">
            <a:avLst/>
          </a:prstGeom>
          <a:solidFill>
            <a:schemeClr val="bg1"/>
          </a:solidFill>
          <a:ln>
            <a:noFill/>
          </a:ln>
          <a:effectLst>
            <a:outerShdw blurRad="381000" algn="ctr" rotWithShape="0">
              <a:srgbClr val="488EA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rcRect t="390" b="390"/>
          <a:stretch>
            <a:fillRect/>
          </a:stretch>
        </p:blipFill>
        <p:spPr>
          <a:xfrm>
            <a:off x="718063" y="414955"/>
            <a:ext cx="10755876" cy="6028090"/>
          </a:xfrm>
          <a:custGeom>
            <a:avLst/>
            <a:gdLst>
              <a:gd name="connsiteX0" fmla="*/ 0 w 10755876"/>
              <a:gd name="connsiteY0" fmla="*/ 0 h 6028090"/>
              <a:gd name="connsiteX1" fmla="*/ 10755876 w 10755876"/>
              <a:gd name="connsiteY1" fmla="*/ 0 h 6028090"/>
              <a:gd name="connsiteX2" fmla="*/ 10755876 w 10755876"/>
              <a:gd name="connsiteY2" fmla="*/ 6028090 h 6028090"/>
              <a:gd name="connsiteX3" fmla="*/ 0 w 10755876"/>
              <a:gd name="connsiteY3" fmla="*/ 6028090 h 6028090"/>
            </a:gdLst>
            <a:ahLst/>
            <a:cxnLst>
              <a:cxn ang="0">
                <a:pos x="connsiteX0" y="connsiteY0"/>
              </a:cxn>
              <a:cxn ang="0">
                <a:pos x="connsiteX1" y="connsiteY1"/>
              </a:cxn>
              <a:cxn ang="0">
                <a:pos x="connsiteX2" y="connsiteY2"/>
              </a:cxn>
              <a:cxn ang="0">
                <a:pos x="connsiteX3" y="connsiteY3"/>
              </a:cxn>
            </a:cxnLst>
            <a:rect l="l" t="t" r="r" b="b"/>
            <a:pathLst>
              <a:path w="10755876" h="6028090">
                <a:moveTo>
                  <a:pt x="0" y="0"/>
                </a:moveTo>
                <a:lnTo>
                  <a:pt x="10755876" y="0"/>
                </a:lnTo>
                <a:lnTo>
                  <a:pt x="10755876" y="6028090"/>
                </a:lnTo>
                <a:lnTo>
                  <a:pt x="0" y="6028090"/>
                </a:lnTo>
                <a:close/>
              </a:path>
            </a:pathLst>
          </a:custGeom>
        </p:spPr>
      </p:pic>
      <p:sp>
        <p:nvSpPr>
          <p:cNvPr id="19" name="矩形 18"/>
          <p:cNvSpPr/>
          <p:nvPr/>
        </p:nvSpPr>
        <p:spPr>
          <a:xfrm>
            <a:off x="811328" y="414955"/>
            <a:ext cx="10755877" cy="6028090"/>
          </a:xfrm>
          <a:prstGeom prst="rect">
            <a:avLst/>
          </a:prstGeom>
          <a:solidFill>
            <a:srgbClr val="C3E5F1">
              <a:alpha val="3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0599662" y="804691"/>
            <a:ext cx="612624" cy="349862"/>
            <a:chOff x="10372876" y="782128"/>
            <a:chExt cx="612624" cy="349862"/>
          </a:xfrm>
        </p:grpSpPr>
        <p:sp>
          <p:nvSpPr>
            <p:cNvPr id="29" name="Freeform 12"/>
            <p:cNvSpPr/>
            <p:nvPr/>
          </p:nvSpPr>
          <p:spPr bwMode="auto">
            <a:xfrm>
              <a:off x="10682128" y="862801"/>
              <a:ext cx="303372" cy="269189"/>
            </a:xfrm>
            <a:custGeom>
              <a:avLst/>
              <a:gdLst>
                <a:gd name="T0" fmla="*/ 146 w 211"/>
                <a:gd name="T1" fmla="*/ 68 h 187"/>
                <a:gd name="T2" fmla="*/ 208 w 211"/>
                <a:gd name="T3" fmla="*/ 102 h 187"/>
                <a:gd name="T4" fmla="*/ 152 w 211"/>
                <a:gd name="T5" fmla="*/ 118 h 187"/>
                <a:gd name="T6" fmla="*/ 117 w 211"/>
                <a:gd name="T7" fmla="*/ 125 h 187"/>
                <a:gd name="T8" fmla="*/ 149 w 211"/>
                <a:gd name="T9" fmla="*/ 150 h 187"/>
                <a:gd name="T10" fmla="*/ 127 w 211"/>
                <a:gd name="T11" fmla="*/ 181 h 187"/>
                <a:gd name="T12" fmla="*/ 9 w 211"/>
                <a:gd name="T13" fmla="*/ 115 h 187"/>
                <a:gd name="T14" fmla="*/ 51 w 211"/>
                <a:gd name="T15" fmla="*/ 44 h 187"/>
                <a:gd name="T16" fmla="*/ 105 w 211"/>
                <a:gd name="T17" fmla="*/ 4 h 187"/>
                <a:gd name="T18" fmla="*/ 137 w 211"/>
                <a:gd name="T19" fmla="*/ 30 h 187"/>
                <a:gd name="T20" fmla="*/ 107 w 211"/>
                <a:gd name="T21" fmla="*/ 67 h 187"/>
                <a:gd name="T22" fmla="*/ 11 w 211"/>
                <a:gd name="T23" fmla="*/ 108 h 187"/>
                <a:gd name="T24" fmla="*/ 83 w 211"/>
                <a:gd name="T25" fmla="*/ 150 h 187"/>
                <a:gd name="T26" fmla="*/ 132 w 211"/>
                <a:gd name="T27" fmla="*/ 176 h 187"/>
                <a:gd name="T28" fmla="*/ 10 w 211"/>
                <a:gd name="T29" fmla="*/ 99 h 187"/>
                <a:gd name="T30" fmla="*/ 150 w 211"/>
                <a:gd name="T31" fmla="*/ 163 h 187"/>
                <a:gd name="T32" fmla="*/ 129 w 211"/>
                <a:gd name="T33" fmla="*/ 150 h 187"/>
                <a:gd name="T34" fmla="*/ 21 w 211"/>
                <a:gd name="T35" fmla="*/ 84 h 187"/>
                <a:gd name="T36" fmla="*/ 48 w 211"/>
                <a:gd name="T37" fmla="*/ 55 h 187"/>
                <a:gd name="T38" fmla="*/ 132 w 211"/>
                <a:gd name="T39" fmla="*/ 112 h 187"/>
                <a:gd name="T40" fmla="*/ 162 w 211"/>
                <a:gd name="T41" fmla="*/ 112 h 187"/>
                <a:gd name="T42" fmla="*/ 124 w 211"/>
                <a:gd name="T43" fmla="*/ 89 h 187"/>
                <a:gd name="T44" fmla="*/ 63 w 211"/>
                <a:gd name="T45" fmla="*/ 52 h 187"/>
                <a:gd name="T46" fmla="*/ 108 w 211"/>
                <a:gd name="T47" fmla="*/ 129 h 187"/>
                <a:gd name="T48" fmla="*/ 90 w 211"/>
                <a:gd name="T49" fmla="*/ 105 h 187"/>
                <a:gd name="T50" fmla="*/ 27 w 211"/>
                <a:gd name="T51" fmla="*/ 74 h 187"/>
                <a:gd name="T52" fmla="*/ 41 w 211"/>
                <a:gd name="T53" fmla="*/ 91 h 187"/>
                <a:gd name="T54" fmla="*/ 124 w 211"/>
                <a:gd name="T55" fmla="*/ 114 h 187"/>
                <a:gd name="T56" fmla="*/ 49 w 211"/>
                <a:gd name="T57" fmla="*/ 62 h 187"/>
                <a:gd name="T58" fmla="*/ 39 w 211"/>
                <a:gd name="T59" fmla="*/ 62 h 187"/>
                <a:gd name="T60" fmla="*/ 48 w 211"/>
                <a:gd name="T61" fmla="*/ 74 h 187"/>
                <a:gd name="T62" fmla="*/ 124 w 211"/>
                <a:gd name="T63" fmla="*/ 114 h 187"/>
                <a:gd name="T64" fmla="*/ 120 w 211"/>
                <a:gd name="T65" fmla="*/ 38 h 187"/>
                <a:gd name="T66" fmla="*/ 83 w 211"/>
                <a:gd name="T67" fmla="*/ 25 h 187"/>
                <a:gd name="T68" fmla="*/ 106 w 211"/>
                <a:gd name="T69" fmla="*/ 43 h 187"/>
                <a:gd name="T70" fmla="*/ 125 w 211"/>
                <a:gd name="T71" fmla="*/ 37 h 187"/>
                <a:gd name="T72" fmla="*/ 108 w 211"/>
                <a:gd name="T73" fmla="*/ 15 h 187"/>
                <a:gd name="T74" fmla="*/ 192 w 211"/>
                <a:gd name="T75" fmla="*/ 110 h 187"/>
                <a:gd name="T76" fmla="*/ 135 w 211"/>
                <a:gd name="T77" fmla="*/ 75 h 187"/>
                <a:gd name="T78" fmla="*/ 176 w 211"/>
                <a:gd name="T79" fmla="*/ 100 h 187"/>
                <a:gd name="T80" fmla="*/ 174 w 211"/>
                <a:gd name="T81" fmla="*/ 105 h 187"/>
                <a:gd name="T82" fmla="*/ 115 w 211"/>
                <a:gd name="T83" fmla="*/ 77 h 187"/>
                <a:gd name="T84" fmla="*/ 168 w 211"/>
                <a:gd name="T85" fmla="*/ 110 h 187"/>
                <a:gd name="T86" fmla="*/ 192 w 211"/>
                <a:gd name="T87" fmla="*/ 110 h 187"/>
                <a:gd name="T88" fmla="*/ 68 w 211"/>
                <a:gd name="T89" fmla="*/ 50 h 187"/>
                <a:gd name="T90" fmla="*/ 99 w 211"/>
                <a:gd name="T91" fmla="*/ 65 h 187"/>
                <a:gd name="T92" fmla="*/ 99 w 211"/>
                <a:gd name="T93" fmla="*/ 58 h 187"/>
                <a:gd name="T94" fmla="*/ 63 w 211"/>
                <a:gd name="T95" fmla="*/ 42 h 187"/>
                <a:gd name="T96" fmla="*/ 107 w 211"/>
                <a:gd name="T97" fmla="*/ 49 h 187"/>
                <a:gd name="T98" fmla="*/ 72 w 211"/>
                <a:gd name="T99" fmla="*/ 34 h 187"/>
                <a:gd name="T100" fmla="*/ 73 w 211"/>
                <a:gd name="T101" fmla="*/ 38 h 187"/>
                <a:gd name="T102" fmla="*/ 107 w 211"/>
                <a:gd name="T103" fmla="*/ 51 h 187"/>
                <a:gd name="T104" fmla="*/ 203 w 211"/>
                <a:gd name="T105" fmla="*/ 97 h 187"/>
                <a:gd name="T106" fmla="*/ 165 w 211"/>
                <a:gd name="T107" fmla="*/ 74 h 187"/>
                <a:gd name="T108" fmla="*/ 131 w 211"/>
                <a:gd name="T109" fmla="*/ 24 h 187"/>
                <a:gd name="T110" fmla="*/ 186 w 211"/>
                <a:gd name="T111" fmla="*/ 74 h 187"/>
                <a:gd name="T112" fmla="*/ 186 w 211"/>
                <a:gd name="T113" fmla="*/ 74 h 187"/>
                <a:gd name="T114" fmla="*/ 149 w 211"/>
                <a:gd name="T115" fmla="*/ 74 h 187"/>
                <a:gd name="T116" fmla="*/ 60 w 211"/>
                <a:gd name="T117" fmla="*/ 143 h 187"/>
                <a:gd name="T118" fmla="*/ 60 w 211"/>
                <a:gd name="T119" fmla="*/ 1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1" h="187">
                  <a:moveTo>
                    <a:pt x="107" y="67"/>
                  </a:moveTo>
                  <a:cubicBezTo>
                    <a:pt x="120" y="70"/>
                    <a:pt x="133" y="70"/>
                    <a:pt x="146" y="68"/>
                  </a:cubicBezTo>
                  <a:cubicBezTo>
                    <a:pt x="158" y="66"/>
                    <a:pt x="171" y="66"/>
                    <a:pt x="183" y="66"/>
                  </a:cubicBezTo>
                  <a:cubicBezTo>
                    <a:pt x="205" y="67"/>
                    <a:pt x="211" y="84"/>
                    <a:pt x="208" y="102"/>
                  </a:cubicBezTo>
                  <a:cubicBezTo>
                    <a:pt x="206" y="112"/>
                    <a:pt x="198" y="117"/>
                    <a:pt x="188" y="117"/>
                  </a:cubicBezTo>
                  <a:cubicBezTo>
                    <a:pt x="176" y="118"/>
                    <a:pt x="164" y="118"/>
                    <a:pt x="152" y="118"/>
                  </a:cubicBezTo>
                  <a:cubicBezTo>
                    <a:pt x="143" y="118"/>
                    <a:pt x="134" y="119"/>
                    <a:pt x="125" y="120"/>
                  </a:cubicBezTo>
                  <a:cubicBezTo>
                    <a:pt x="121" y="120"/>
                    <a:pt x="118" y="122"/>
                    <a:pt x="117" y="125"/>
                  </a:cubicBezTo>
                  <a:cubicBezTo>
                    <a:pt x="120" y="130"/>
                    <a:pt x="126" y="132"/>
                    <a:pt x="131" y="136"/>
                  </a:cubicBezTo>
                  <a:cubicBezTo>
                    <a:pt x="138" y="140"/>
                    <a:pt x="144" y="145"/>
                    <a:pt x="149" y="150"/>
                  </a:cubicBezTo>
                  <a:cubicBezTo>
                    <a:pt x="154" y="156"/>
                    <a:pt x="157" y="164"/>
                    <a:pt x="154" y="172"/>
                  </a:cubicBezTo>
                  <a:cubicBezTo>
                    <a:pt x="151" y="182"/>
                    <a:pt x="137" y="187"/>
                    <a:pt x="127" y="181"/>
                  </a:cubicBezTo>
                  <a:cubicBezTo>
                    <a:pt x="106" y="169"/>
                    <a:pt x="82" y="162"/>
                    <a:pt x="61" y="151"/>
                  </a:cubicBezTo>
                  <a:cubicBezTo>
                    <a:pt x="42" y="142"/>
                    <a:pt x="23" y="131"/>
                    <a:pt x="9" y="115"/>
                  </a:cubicBezTo>
                  <a:cubicBezTo>
                    <a:pt x="0" y="105"/>
                    <a:pt x="0" y="93"/>
                    <a:pt x="9" y="84"/>
                  </a:cubicBezTo>
                  <a:cubicBezTo>
                    <a:pt x="22" y="70"/>
                    <a:pt x="36" y="57"/>
                    <a:pt x="51" y="44"/>
                  </a:cubicBezTo>
                  <a:cubicBezTo>
                    <a:pt x="63" y="35"/>
                    <a:pt x="75" y="25"/>
                    <a:pt x="86" y="15"/>
                  </a:cubicBezTo>
                  <a:cubicBezTo>
                    <a:pt x="91" y="10"/>
                    <a:pt x="98" y="7"/>
                    <a:pt x="105" y="4"/>
                  </a:cubicBezTo>
                  <a:cubicBezTo>
                    <a:pt x="117" y="0"/>
                    <a:pt x="135" y="9"/>
                    <a:pt x="139" y="20"/>
                  </a:cubicBezTo>
                  <a:cubicBezTo>
                    <a:pt x="140" y="23"/>
                    <a:pt x="139" y="27"/>
                    <a:pt x="137" y="30"/>
                  </a:cubicBezTo>
                  <a:cubicBezTo>
                    <a:pt x="134" y="38"/>
                    <a:pt x="128" y="44"/>
                    <a:pt x="120" y="48"/>
                  </a:cubicBezTo>
                  <a:cubicBezTo>
                    <a:pt x="113" y="52"/>
                    <a:pt x="108" y="59"/>
                    <a:pt x="107" y="67"/>
                  </a:cubicBezTo>
                  <a:close/>
                  <a:moveTo>
                    <a:pt x="10" y="99"/>
                  </a:moveTo>
                  <a:cubicBezTo>
                    <a:pt x="8" y="102"/>
                    <a:pt x="9" y="106"/>
                    <a:pt x="11" y="108"/>
                  </a:cubicBezTo>
                  <a:cubicBezTo>
                    <a:pt x="16" y="114"/>
                    <a:pt x="22" y="119"/>
                    <a:pt x="30" y="122"/>
                  </a:cubicBezTo>
                  <a:cubicBezTo>
                    <a:pt x="48" y="130"/>
                    <a:pt x="66" y="140"/>
                    <a:pt x="83" y="150"/>
                  </a:cubicBezTo>
                  <a:cubicBezTo>
                    <a:pt x="90" y="154"/>
                    <a:pt x="95" y="159"/>
                    <a:pt x="101" y="162"/>
                  </a:cubicBezTo>
                  <a:cubicBezTo>
                    <a:pt x="111" y="167"/>
                    <a:pt x="121" y="172"/>
                    <a:pt x="132" y="176"/>
                  </a:cubicBezTo>
                  <a:cubicBezTo>
                    <a:pt x="138" y="178"/>
                    <a:pt x="145" y="176"/>
                    <a:pt x="148" y="171"/>
                  </a:cubicBezTo>
                  <a:cubicBezTo>
                    <a:pt x="102" y="147"/>
                    <a:pt x="56" y="123"/>
                    <a:pt x="10" y="99"/>
                  </a:cubicBezTo>
                  <a:close/>
                  <a:moveTo>
                    <a:pt x="10" y="92"/>
                  </a:moveTo>
                  <a:cubicBezTo>
                    <a:pt x="56" y="117"/>
                    <a:pt x="99" y="145"/>
                    <a:pt x="150" y="163"/>
                  </a:cubicBezTo>
                  <a:cubicBezTo>
                    <a:pt x="146" y="155"/>
                    <a:pt x="145" y="149"/>
                    <a:pt x="136" y="153"/>
                  </a:cubicBezTo>
                  <a:cubicBezTo>
                    <a:pt x="134" y="154"/>
                    <a:pt x="131" y="152"/>
                    <a:pt x="129" y="150"/>
                  </a:cubicBezTo>
                  <a:cubicBezTo>
                    <a:pt x="113" y="138"/>
                    <a:pt x="97" y="127"/>
                    <a:pt x="79" y="118"/>
                  </a:cubicBezTo>
                  <a:cubicBezTo>
                    <a:pt x="59" y="108"/>
                    <a:pt x="40" y="96"/>
                    <a:pt x="21" y="84"/>
                  </a:cubicBezTo>
                  <a:cubicBezTo>
                    <a:pt x="17" y="86"/>
                    <a:pt x="14" y="89"/>
                    <a:pt x="10" y="92"/>
                  </a:cubicBezTo>
                  <a:close/>
                  <a:moveTo>
                    <a:pt x="48" y="55"/>
                  </a:moveTo>
                  <a:cubicBezTo>
                    <a:pt x="49" y="56"/>
                    <a:pt x="49" y="56"/>
                    <a:pt x="49" y="57"/>
                  </a:cubicBezTo>
                  <a:cubicBezTo>
                    <a:pt x="77" y="75"/>
                    <a:pt x="106" y="91"/>
                    <a:pt x="132" y="112"/>
                  </a:cubicBezTo>
                  <a:cubicBezTo>
                    <a:pt x="133" y="113"/>
                    <a:pt x="134" y="113"/>
                    <a:pt x="135" y="113"/>
                  </a:cubicBezTo>
                  <a:cubicBezTo>
                    <a:pt x="144" y="113"/>
                    <a:pt x="153" y="113"/>
                    <a:pt x="162" y="112"/>
                  </a:cubicBezTo>
                  <a:cubicBezTo>
                    <a:pt x="157" y="107"/>
                    <a:pt x="151" y="103"/>
                    <a:pt x="145" y="101"/>
                  </a:cubicBezTo>
                  <a:cubicBezTo>
                    <a:pt x="137" y="98"/>
                    <a:pt x="130" y="94"/>
                    <a:pt x="124" y="89"/>
                  </a:cubicBezTo>
                  <a:cubicBezTo>
                    <a:pt x="120" y="86"/>
                    <a:pt x="115" y="83"/>
                    <a:pt x="111" y="80"/>
                  </a:cubicBezTo>
                  <a:cubicBezTo>
                    <a:pt x="94" y="72"/>
                    <a:pt x="79" y="62"/>
                    <a:pt x="63" y="52"/>
                  </a:cubicBezTo>
                  <a:cubicBezTo>
                    <a:pt x="56" y="48"/>
                    <a:pt x="56" y="46"/>
                    <a:pt x="48" y="55"/>
                  </a:cubicBezTo>
                  <a:close/>
                  <a:moveTo>
                    <a:pt x="108" y="129"/>
                  </a:moveTo>
                  <a:cubicBezTo>
                    <a:pt x="114" y="118"/>
                    <a:pt x="106" y="114"/>
                    <a:pt x="98" y="110"/>
                  </a:cubicBezTo>
                  <a:cubicBezTo>
                    <a:pt x="96" y="109"/>
                    <a:pt x="93" y="107"/>
                    <a:pt x="90" y="105"/>
                  </a:cubicBezTo>
                  <a:cubicBezTo>
                    <a:pt x="73" y="94"/>
                    <a:pt x="54" y="85"/>
                    <a:pt x="37" y="72"/>
                  </a:cubicBezTo>
                  <a:cubicBezTo>
                    <a:pt x="33" y="69"/>
                    <a:pt x="30" y="70"/>
                    <a:pt x="27" y="74"/>
                  </a:cubicBezTo>
                  <a:cubicBezTo>
                    <a:pt x="24" y="78"/>
                    <a:pt x="27" y="80"/>
                    <a:pt x="30" y="83"/>
                  </a:cubicBezTo>
                  <a:cubicBezTo>
                    <a:pt x="33" y="86"/>
                    <a:pt x="37" y="88"/>
                    <a:pt x="41" y="91"/>
                  </a:cubicBezTo>
                  <a:cubicBezTo>
                    <a:pt x="63" y="105"/>
                    <a:pt x="85" y="117"/>
                    <a:pt x="108" y="129"/>
                  </a:cubicBezTo>
                  <a:close/>
                  <a:moveTo>
                    <a:pt x="124" y="114"/>
                  </a:moveTo>
                  <a:cubicBezTo>
                    <a:pt x="124" y="112"/>
                    <a:pt x="123" y="110"/>
                    <a:pt x="122" y="109"/>
                  </a:cubicBezTo>
                  <a:cubicBezTo>
                    <a:pt x="98" y="93"/>
                    <a:pt x="73" y="78"/>
                    <a:pt x="49" y="62"/>
                  </a:cubicBezTo>
                  <a:cubicBezTo>
                    <a:pt x="48" y="61"/>
                    <a:pt x="46" y="61"/>
                    <a:pt x="45" y="60"/>
                  </a:cubicBezTo>
                  <a:cubicBezTo>
                    <a:pt x="42" y="59"/>
                    <a:pt x="40" y="60"/>
                    <a:pt x="39" y="62"/>
                  </a:cubicBezTo>
                  <a:cubicBezTo>
                    <a:pt x="36" y="65"/>
                    <a:pt x="38" y="67"/>
                    <a:pt x="40" y="68"/>
                  </a:cubicBezTo>
                  <a:cubicBezTo>
                    <a:pt x="43" y="70"/>
                    <a:pt x="45" y="72"/>
                    <a:pt x="48" y="74"/>
                  </a:cubicBezTo>
                  <a:cubicBezTo>
                    <a:pt x="69" y="87"/>
                    <a:pt x="90" y="100"/>
                    <a:pt x="111" y="113"/>
                  </a:cubicBezTo>
                  <a:cubicBezTo>
                    <a:pt x="115" y="116"/>
                    <a:pt x="120" y="116"/>
                    <a:pt x="124" y="114"/>
                  </a:cubicBezTo>
                  <a:close/>
                  <a:moveTo>
                    <a:pt x="94" y="17"/>
                  </a:moveTo>
                  <a:cubicBezTo>
                    <a:pt x="100" y="26"/>
                    <a:pt x="115" y="26"/>
                    <a:pt x="120" y="38"/>
                  </a:cubicBezTo>
                  <a:cubicBezTo>
                    <a:pt x="110" y="34"/>
                    <a:pt x="101" y="29"/>
                    <a:pt x="92" y="23"/>
                  </a:cubicBezTo>
                  <a:cubicBezTo>
                    <a:pt x="88" y="20"/>
                    <a:pt x="86" y="22"/>
                    <a:pt x="83" y="25"/>
                  </a:cubicBezTo>
                  <a:cubicBezTo>
                    <a:pt x="80" y="29"/>
                    <a:pt x="84" y="31"/>
                    <a:pt x="87" y="32"/>
                  </a:cubicBezTo>
                  <a:cubicBezTo>
                    <a:pt x="93" y="36"/>
                    <a:pt x="100" y="39"/>
                    <a:pt x="106" y="43"/>
                  </a:cubicBezTo>
                  <a:cubicBezTo>
                    <a:pt x="114" y="48"/>
                    <a:pt x="115" y="48"/>
                    <a:pt x="121" y="41"/>
                  </a:cubicBezTo>
                  <a:cubicBezTo>
                    <a:pt x="123" y="40"/>
                    <a:pt x="124" y="38"/>
                    <a:pt x="125" y="37"/>
                  </a:cubicBezTo>
                  <a:cubicBezTo>
                    <a:pt x="130" y="33"/>
                    <a:pt x="128" y="30"/>
                    <a:pt x="125" y="26"/>
                  </a:cubicBezTo>
                  <a:cubicBezTo>
                    <a:pt x="120" y="21"/>
                    <a:pt x="113" y="19"/>
                    <a:pt x="108" y="15"/>
                  </a:cubicBezTo>
                  <a:cubicBezTo>
                    <a:pt x="102" y="11"/>
                    <a:pt x="98" y="12"/>
                    <a:pt x="94" y="17"/>
                  </a:cubicBezTo>
                  <a:close/>
                  <a:moveTo>
                    <a:pt x="192" y="110"/>
                  </a:moveTo>
                  <a:cubicBezTo>
                    <a:pt x="193" y="107"/>
                    <a:pt x="193" y="107"/>
                    <a:pt x="193" y="107"/>
                  </a:cubicBezTo>
                  <a:cubicBezTo>
                    <a:pt x="175" y="95"/>
                    <a:pt x="155" y="84"/>
                    <a:pt x="135" y="75"/>
                  </a:cubicBezTo>
                  <a:cubicBezTo>
                    <a:pt x="137" y="79"/>
                    <a:pt x="141" y="80"/>
                    <a:pt x="144" y="82"/>
                  </a:cubicBezTo>
                  <a:cubicBezTo>
                    <a:pt x="155" y="88"/>
                    <a:pt x="165" y="94"/>
                    <a:pt x="176" y="100"/>
                  </a:cubicBezTo>
                  <a:cubicBezTo>
                    <a:pt x="178" y="101"/>
                    <a:pt x="180" y="103"/>
                    <a:pt x="179" y="105"/>
                  </a:cubicBezTo>
                  <a:cubicBezTo>
                    <a:pt x="177" y="108"/>
                    <a:pt x="176" y="106"/>
                    <a:pt x="174" y="105"/>
                  </a:cubicBezTo>
                  <a:cubicBezTo>
                    <a:pt x="158" y="96"/>
                    <a:pt x="143" y="87"/>
                    <a:pt x="128" y="79"/>
                  </a:cubicBezTo>
                  <a:cubicBezTo>
                    <a:pt x="122" y="75"/>
                    <a:pt x="122" y="75"/>
                    <a:pt x="115" y="77"/>
                  </a:cubicBezTo>
                  <a:cubicBezTo>
                    <a:pt x="126" y="86"/>
                    <a:pt x="138" y="93"/>
                    <a:pt x="150" y="98"/>
                  </a:cubicBezTo>
                  <a:cubicBezTo>
                    <a:pt x="157" y="100"/>
                    <a:pt x="163" y="104"/>
                    <a:pt x="168" y="110"/>
                  </a:cubicBezTo>
                  <a:cubicBezTo>
                    <a:pt x="170" y="112"/>
                    <a:pt x="172" y="113"/>
                    <a:pt x="175" y="112"/>
                  </a:cubicBezTo>
                  <a:cubicBezTo>
                    <a:pt x="181" y="112"/>
                    <a:pt x="187" y="111"/>
                    <a:pt x="192" y="110"/>
                  </a:cubicBezTo>
                  <a:close/>
                  <a:moveTo>
                    <a:pt x="63" y="42"/>
                  </a:moveTo>
                  <a:cubicBezTo>
                    <a:pt x="63" y="46"/>
                    <a:pt x="65" y="48"/>
                    <a:pt x="68" y="50"/>
                  </a:cubicBezTo>
                  <a:cubicBezTo>
                    <a:pt x="76" y="55"/>
                    <a:pt x="85" y="60"/>
                    <a:pt x="93" y="65"/>
                  </a:cubicBezTo>
                  <a:cubicBezTo>
                    <a:pt x="95" y="66"/>
                    <a:pt x="98" y="68"/>
                    <a:pt x="99" y="65"/>
                  </a:cubicBezTo>
                  <a:cubicBezTo>
                    <a:pt x="101" y="63"/>
                    <a:pt x="101" y="60"/>
                    <a:pt x="99" y="58"/>
                  </a:cubicBezTo>
                  <a:cubicBezTo>
                    <a:pt x="99" y="58"/>
                    <a:pt x="99" y="58"/>
                    <a:pt x="99" y="58"/>
                  </a:cubicBezTo>
                  <a:cubicBezTo>
                    <a:pt x="88" y="52"/>
                    <a:pt x="77" y="46"/>
                    <a:pt x="66" y="41"/>
                  </a:cubicBezTo>
                  <a:cubicBezTo>
                    <a:pt x="65" y="41"/>
                    <a:pt x="64" y="42"/>
                    <a:pt x="63" y="42"/>
                  </a:cubicBezTo>
                  <a:close/>
                  <a:moveTo>
                    <a:pt x="107" y="51"/>
                  </a:moveTo>
                  <a:cubicBezTo>
                    <a:pt x="107" y="51"/>
                    <a:pt x="107" y="49"/>
                    <a:pt x="107" y="49"/>
                  </a:cubicBezTo>
                  <a:cubicBezTo>
                    <a:pt x="97" y="42"/>
                    <a:pt x="86" y="38"/>
                    <a:pt x="76" y="32"/>
                  </a:cubicBezTo>
                  <a:cubicBezTo>
                    <a:pt x="75" y="31"/>
                    <a:pt x="73" y="33"/>
                    <a:pt x="72" y="34"/>
                  </a:cubicBezTo>
                  <a:cubicBezTo>
                    <a:pt x="71" y="35"/>
                    <a:pt x="71" y="37"/>
                    <a:pt x="73" y="38"/>
                  </a:cubicBezTo>
                  <a:cubicBezTo>
                    <a:pt x="73" y="38"/>
                    <a:pt x="73" y="38"/>
                    <a:pt x="73" y="38"/>
                  </a:cubicBezTo>
                  <a:cubicBezTo>
                    <a:pt x="82" y="44"/>
                    <a:pt x="92" y="50"/>
                    <a:pt x="103" y="54"/>
                  </a:cubicBezTo>
                  <a:cubicBezTo>
                    <a:pt x="105" y="55"/>
                    <a:pt x="106" y="53"/>
                    <a:pt x="107" y="51"/>
                  </a:cubicBezTo>
                  <a:close/>
                  <a:moveTo>
                    <a:pt x="165" y="74"/>
                  </a:moveTo>
                  <a:cubicBezTo>
                    <a:pt x="176" y="84"/>
                    <a:pt x="189" y="92"/>
                    <a:pt x="203" y="97"/>
                  </a:cubicBezTo>
                  <a:cubicBezTo>
                    <a:pt x="195" y="84"/>
                    <a:pt x="183" y="80"/>
                    <a:pt x="174" y="73"/>
                  </a:cubicBezTo>
                  <a:cubicBezTo>
                    <a:pt x="171" y="71"/>
                    <a:pt x="167" y="72"/>
                    <a:pt x="165" y="74"/>
                  </a:cubicBezTo>
                  <a:close/>
                  <a:moveTo>
                    <a:pt x="110" y="9"/>
                  </a:moveTo>
                  <a:cubicBezTo>
                    <a:pt x="116" y="16"/>
                    <a:pt x="124" y="18"/>
                    <a:pt x="131" y="24"/>
                  </a:cubicBezTo>
                  <a:cubicBezTo>
                    <a:pt x="128" y="12"/>
                    <a:pt x="123" y="9"/>
                    <a:pt x="110" y="9"/>
                  </a:cubicBezTo>
                  <a:close/>
                  <a:moveTo>
                    <a:pt x="186" y="74"/>
                  </a:moveTo>
                  <a:cubicBezTo>
                    <a:pt x="199" y="83"/>
                    <a:pt x="199" y="83"/>
                    <a:pt x="199" y="83"/>
                  </a:cubicBezTo>
                  <a:cubicBezTo>
                    <a:pt x="197" y="77"/>
                    <a:pt x="192" y="73"/>
                    <a:pt x="186" y="74"/>
                  </a:cubicBezTo>
                  <a:close/>
                  <a:moveTo>
                    <a:pt x="161" y="80"/>
                  </a:moveTo>
                  <a:cubicBezTo>
                    <a:pt x="157" y="75"/>
                    <a:pt x="155" y="72"/>
                    <a:pt x="149" y="74"/>
                  </a:cubicBezTo>
                  <a:cubicBezTo>
                    <a:pt x="152" y="77"/>
                    <a:pt x="156" y="80"/>
                    <a:pt x="161" y="80"/>
                  </a:cubicBezTo>
                  <a:close/>
                  <a:moveTo>
                    <a:pt x="60" y="143"/>
                  </a:moveTo>
                  <a:cubicBezTo>
                    <a:pt x="57" y="140"/>
                    <a:pt x="54" y="138"/>
                    <a:pt x="50" y="138"/>
                  </a:cubicBezTo>
                  <a:cubicBezTo>
                    <a:pt x="53" y="141"/>
                    <a:pt x="55" y="144"/>
                    <a:pt x="60" y="143"/>
                  </a:cubicBezTo>
                  <a:close/>
                </a:path>
              </a:pathLst>
            </a:custGeom>
            <a:solidFill>
              <a:srgbClr val="488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3"/>
            <p:cNvSpPr/>
            <p:nvPr/>
          </p:nvSpPr>
          <p:spPr bwMode="auto">
            <a:xfrm>
              <a:off x="10372876" y="782128"/>
              <a:ext cx="303372" cy="252098"/>
            </a:xfrm>
            <a:custGeom>
              <a:avLst/>
              <a:gdLst>
                <a:gd name="T0" fmla="*/ 39 w 211"/>
                <a:gd name="T1" fmla="*/ 114 h 175"/>
                <a:gd name="T2" fmla="*/ 21 w 211"/>
                <a:gd name="T3" fmla="*/ 61 h 175"/>
                <a:gd name="T4" fmla="*/ 110 w 211"/>
                <a:gd name="T5" fmla="*/ 51 h 175"/>
                <a:gd name="T6" fmla="*/ 117 w 211"/>
                <a:gd name="T7" fmla="*/ 3 h 175"/>
                <a:gd name="T8" fmla="*/ 201 w 211"/>
                <a:gd name="T9" fmla="*/ 72 h 175"/>
                <a:gd name="T10" fmla="*/ 146 w 211"/>
                <a:gd name="T11" fmla="*/ 153 h 175"/>
                <a:gd name="T12" fmla="*/ 88 w 211"/>
                <a:gd name="T13" fmla="*/ 156 h 175"/>
                <a:gd name="T14" fmla="*/ 125 w 211"/>
                <a:gd name="T15" fmla="*/ 110 h 175"/>
                <a:gd name="T16" fmla="*/ 123 w 211"/>
                <a:gd name="T17" fmla="*/ 13 h 175"/>
                <a:gd name="T18" fmla="*/ 102 w 211"/>
                <a:gd name="T19" fmla="*/ 36 h 175"/>
                <a:gd name="T20" fmla="*/ 132 w 211"/>
                <a:gd name="T21" fmla="*/ 20 h 175"/>
                <a:gd name="T22" fmla="*/ 110 w 211"/>
                <a:gd name="T23" fmla="*/ 32 h 175"/>
                <a:gd name="T24" fmla="*/ 170 w 211"/>
                <a:gd name="T25" fmla="*/ 67 h 175"/>
                <a:gd name="T26" fmla="*/ 124 w 211"/>
                <a:gd name="T27" fmla="*/ 120 h 175"/>
                <a:gd name="T28" fmla="*/ 100 w 211"/>
                <a:gd name="T29" fmla="*/ 164 h 175"/>
                <a:gd name="T30" fmla="*/ 167 w 211"/>
                <a:gd name="T31" fmla="*/ 124 h 175"/>
                <a:gd name="T32" fmla="*/ 200 w 211"/>
                <a:gd name="T33" fmla="*/ 82 h 175"/>
                <a:gd name="T34" fmla="*/ 124 w 211"/>
                <a:gd name="T35" fmla="*/ 154 h 175"/>
                <a:gd name="T36" fmla="*/ 190 w 211"/>
                <a:gd name="T37" fmla="*/ 80 h 175"/>
                <a:gd name="T38" fmla="*/ 167 w 211"/>
                <a:gd name="T39" fmla="*/ 91 h 175"/>
                <a:gd name="T40" fmla="*/ 100 w 211"/>
                <a:gd name="T41" fmla="*/ 152 h 175"/>
                <a:gd name="T42" fmla="*/ 184 w 211"/>
                <a:gd name="T43" fmla="*/ 67 h 175"/>
                <a:gd name="T44" fmla="*/ 150 w 211"/>
                <a:gd name="T45" fmla="*/ 79 h 175"/>
                <a:gd name="T46" fmla="*/ 164 w 211"/>
                <a:gd name="T47" fmla="*/ 54 h 175"/>
                <a:gd name="T48" fmla="*/ 111 w 211"/>
                <a:gd name="T49" fmla="*/ 103 h 175"/>
                <a:gd name="T50" fmla="*/ 129 w 211"/>
                <a:gd name="T51" fmla="*/ 78 h 175"/>
                <a:gd name="T52" fmla="*/ 119 w 211"/>
                <a:gd name="T53" fmla="*/ 79 h 175"/>
                <a:gd name="T54" fmla="*/ 59 w 211"/>
                <a:gd name="T55" fmla="*/ 104 h 175"/>
                <a:gd name="T56" fmla="*/ 81 w 211"/>
                <a:gd name="T57" fmla="*/ 73 h 175"/>
                <a:gd name="T58" fmla="*/ 115 w 211"/>
                <a:gd name="T59" fmla="*/ 73 h 175"/>
                <a:gd name="T60" fmla="*/ 67 w 211"/>
                <a:gd name="T61" fmla="*/ 107 h 175"/>
                <a:gd name="T62" fmla="*/ 115 w 211"/>
                <a:gd name="T63" fmla="*/ 73 h 175"/>
                <a:gd name="T64" fmla="*/ 67 w 211"/>
                <a:gd name="T65" fmla="*/ 77 h 175"/>
                <a:gd name="T66" fmla="*/ 26 w 211"/>
                <a:gd name="T67" fmla="*/ 105 h 175"/>
                <a:gd name="T68" fmla="*/ 145 w 211"/>
                <a:gd name="T69" fmla="*/ 35 h 175"/>
                <a:gd name="T70" fmla="*/ 137 w 211"/>
                <a:gd name="T71" fmla="*/ 28 h 175"/>
                <a:gd name="T72" fmla="*/ 125 w 211"/>
                <a:gd name="T73" fmla="*/ 54 h 175"/>
                <a:gd name="T74" fmla="*/ 17 w 211"/>
                <a:gd name="T75" fmla="*/ 96 h 175"/>
                <a:gd name="T76" fmla="*/ 59 w 211"/>
                <a:gd name="T77" fmla="*/ 67 h 175"/>
                <a:gd name="T78" fmla="*/ 154 w 211"/>
                <a:gd name="T79" fmla="*/ 39 h 175"/>
                <a:gd name="T80" fmla="*/ 19 w 211"/>
                <a:gd name="T81" fmla="*/ 81 h 175"/>
                <a:gd name="T82" fmla="*/ 97 w 211"/>
                <a:gd name="T83" fmla="*/ 2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1" h="175">
                  <a:moveTo>
                    <a:pt x="125" y="110"/>
                  </a:moveTo>
                  <a:cubicBezTo>
                    <a:pt x="119" y="109"/>
                    <a:pt x="113" y="109"/>
                    <a:pt x="107" y="110"/>
                  </a:cubicBezTo>
                  <a:cubicBezTo>
                    <a:pt x="84" y="113"/>
                    <a:pt x="62" y="114"/>
                    <a:pt x="39" y="114"/>
                  </a:cubicBezTo>
                  <a:cubicBezTo>
                    <a:pt x="30" y="114"/>
                    <a:pt x="21" y="111"/>
                    <a:pt x="14" y="107"/>
                  </a:cubicBezTo>
                  <a:cubicBezTo>
                    <a:pt x="4" y="100"/>
                    <a:pt x="0" y="87"/>
                    <a:pt x="4" y="75"/>
                  </a:cubicBezTo>
                  <a:cubicBezTo>
                    <a:pt x="6" y="67"/>
                    <a:pt x="13" y="62"/>
                    <a:pt x="21" y="61"/>
                  </a:cubicBezTo>
                  <a:cubicBezTo>
                    <a:pt x="43" y="58"/>
                    <a:pt x="65" y="58"/>
                    <a:pt x="86" y="62"/>
                  </a:cubicBezTo>
                  <a:cubicBezTo>
                    <a:pt x="98" y="65"/>
                    <a:pt x="110" y="66"/>
                    <a:pt x="122" y="65"/>
                  </a:cubicBezTo>
                  <a:cubicBezTo>
                    <a:pt x="121" y="58"/>
                    <a:pt x="116" y="54"/>
                    <a:pt x="110" y="51"/>
                  </a:cubicBezTo>
                  <a:cubicBezTo>
                    <a:pt x="102" y="47"/>
                    <a:pt x="96" y="40"/>
                    <a:pt x="92" y="32"/>
                  </a:cubicBezTo>
                  <a:cubicBezTo>
                    <a:pt x="87" y="21"/>
                    <a:pt x="86" y="15"/>
                    <a:pt x="93" y="9"/>
                  </a:cubicBezTo>
                  <a:cubicBezTo>
                    <a:pt x="99" y="2"/>
                    <a:pt x="108" y="0"/>
                    <a:pt x="117" y="3"/>
                  </a:cubicBezTo>
                  <a:cubicBezTo>
                    <a:pt x="124" y="6"/>
                    <a:pt x="131" y="10"/>
                    <a:pt x="137" y="15"/>
                  </a:cubicBezTo>
                  <a:cubicBezTo>
                    <a:pt x="155" y="32"/>
                    <a:pt x="173" y="48"/>
                    <a:pt x="192" y="64"/>
                  </a:cubicBezTo>
                  <a:cubicBezTo>
                    <a:pt x="195" y="66"/>
                    <a:pt x="198" y="69"/>
                    <a:pt x="201" y="72"/>
                  </a:cubicBezTo>
                  <a:cubicBezTo>
                    <a:pt x="210" y="82"/>
                    <a:pt x="211" y="94"/>
                    <a:pt x="202" y="105"/>
                  </a:cubicBezTo>
                  <a:cubicBezTo>
                    <a:pt x="196" y="112"/>
                    <a:pt x="189" y="118"/>
                    <a:pt x="181" y="124"/>
                  </a:cubicBezTo>
                  <a:cubicBezTo>
                    <a:pt x="168" y="132"/>
                    <a:pt x="159" y="145"/>
                    <a:pt x="146" y="153"/>
                  </a:cubicBezTo>
                  <a:cubicBezTo>
                    <a:pt x="136" y="159"/>
                    <a:pt x="128" y="168"/>
                    <a:pt x="116" y="172"/>
                  </a:cubicBezTo>
                  <a:cubicBezTo>
                    <a:pt x="106" y="175"/>
                    <a:pt x="98" y="171"/>
                    <a:pt x="90" y="164"/>
                  </a:cubicBezTo>
                  <a:cubicBezTo>
                    <a:pt x="88" y="162"/>
                    <a:pt x="87" y="159"/>
                    <a:pt x="88" y="156"/>
                  </a:cubicBezTo>
                  <a:cubicBezTo>
                    <a:pt x="88" y="150"/>
                    <a:pt x="90" y="144"/>
                    <a:pt x="94" y="140"/>
                  </a:cubicBezTo>
                  <a:cubicBezTo>
                    <a:pt x="100" y="132"/>
                    <a:pt x="107" y="125"/>
                    <a:pt x="116" y="119"/>
                  </a:cubicBezTo>
                  <a:cubicBezTo>
                    <a:pt x="120" y="118"/>
                    <a:pt x="123" y="114"/>
                    <a:pt x="125" y="110"/>
                  </a:cubicBezTo>
                  <a:close/>
                  <a:moveTo>
                    <a:pt x="102" y="36"/>
                  </a:moveTo>
                  <a:cubicBezTo>
                    <a:pt x="103" y="30"/>
                    <a:pt x="108" y="27"/>
                    <a:pt x="112" y="23"/>
                  </a:cubicBezTo>
                  <a:cubicBezTo>
                    <a:pt x="116" y="20"/>
                    <a:pt x="120" y="17"/>
                    <a:pt x="123" y="13"/>
                  </a:cubicBezTo>
                  <a:cubicBezTo>
                    <a:pt x="121" y="11"/>
                    <a:pt x="119" y="8"/>
                    <a:pt x="116" y="11"/>
                  </a:cubicBezTo>
                  <a:cubicBezTo>
                    <a:pt x="111" y="16"/>
                    <a:pt x="106" y="21"/>
                    <a:pt x="102" y="25"/>
                  </a:cubicBezTo>
                  <a:cubicBezTo>
                    <a:pt x="98" y="29"/>
                    <a:pt x="99" y="32"/>
                    <a:pt x="102" y="36"/>
                  </a:cubicBezTo>
                  <a:cubicBezTo>
                    <a:pt x="110" y="44"/>
                    <a:pt x="110" y="44"/>
                    <a:pt x="118" y="37"/>
                  </a:cubicBezTo>
                  <a:cubicBezTo>
                    <a:pt x="122" y="33"/>
                    <a:pt x="126" y="29"/>
                    <a:pt x="131" y="25"/>
                  </a:cubicBezTo>
                  <a:cubicBezTo>
                    <a:pt x="132" y="24"/>
                    <a:pt x="135" y="22"/>
                    <a:pt x="132" y="20"/>
                  </a:cubicBezTo>
                  <a:cubicBezTo>
                    <a:pt x="131" y="18"/>
                    <a:pt x="128" y="18"/>
                    <a:pt x="126" y="20"/>
                  </a:cubicBezTo>
                  <a:cubicBezTo>
                    <a:pt x="126" y="20"/>
                    <a:pt x="126" y="20"/>
                    <a:pt x="126" y="20"/>
                  </a:cubicBezTo>
                  <a:cubicBezTo>
                    <a:pt x="121" y="24"/>
                    <a:pt x="115" y="28"/>
                    <a:pt x="110" y="32"/>
                  </a:cubicBezTo>
                  <a:cubicBezTo>
                    <a:pt x="108" y="35"/>
                    <a:pt x="105" y="36"/>
                    <a:pt x="102" y="36"/>
                  </a:cubicBezTo>
                  <a:close/>
                  <a:moveTo>
                    <a:pt x="184" y="67"/>
                  </a:moveTo>
                  <a:cubicBezTo>
                    <a:pt x="180" y="61"/>
                    <a:pt x="175" y="62"/>
                    <a:pt x="170" y="67"/>
                  </a:cubicBezTo>
                  <a:cubicBezTo>
                    <a:pt x="158" y="78"/>
                    <a:pt x="146" y="89"/>
                    <a:pt x="134" y="100"/>
                  </a:cubicBezTo>
                  <a:cubicBezTo>
                    <a:pt x="132" y="102"/>
                    <a:pt x="129" y="104"/>
                    <a:pt x="130" y="107"/>
                  </a:cubicBezTo>
                  <a:cubicBezTo>
                    <a:pt x="134" y="115"/>
                    <a:pt x="128" y="117"/>
                    <a:pt x="124" y="120"/>
                  </a:cubicBezTo>
                  <a:cubicBezTo>
                    <a:pt x="121" y="123"/>
                    <a:pt x="117" y="125"/>
                    <a:pt x="114" y="127"/>
                  </a:cubicBezTo>
                  <a:cubicBezTo>
                    <a:pt x="106" y="133"/>
                    <a:pt x="99" y="140"/>
                    <a:pt x="95" y="149"/>
                  </a:cubicBezTo>
                  <a:cubicBezTo>
                    <a:pt x="92" y="156"/>
                    <a:pt x="94" y="160"/>
                    <a:pt x="100" y="164"/>
                  </a:cubicBezTo>
                  <a:cubicBezTo>
                    <a:pt x="105" y="167"/>
                    <a:pt x="111" y="168"/>
                    <a:pt x="116" y="166"/>
                  </a:cubicBezTo>
                  <a:cubicBezTo>
                    <a:pt x="121" y="163"/>
                    <a:pt x="126" y="161"/>
                    <a:pt x="131" y="158"/>
                  </a:cubicBezTo>
                  <a:cubicBezTo>
                    <a:pt x="144" y="148"/>
                    <a:pt x="157" y="137"/>
                    <a:pt x="167" y="124"/>
                  </a:cubicBezTo>
                  <a:cubicBezTo>
                    <a:pt x="176" y="115"/>
                    <a:pt x="186" y="107"/>
                    <a:pt x="194" y="97"/>
                  </a:cubicBezTo>
                  <a:cubicBezTo>
                    <a:pt x="196" y="94"/>
                    <a:pt x="198" y="90"/>
                    <a:pt x="200" y="87"/>
                  </a:cubicBezTo>
                  <a:cubicBezTo>
                    <a:pt x="202" y="86"/>
                    <a:pt x="201" y="83"/>
                    <a:pt x="200" y="82"/>
                  </a:cubicBezTo>
                  <a:cubicBezTo>
                    <a:pt x="198" y="81"/>
                    <a:pt x="196" y="81"/>
                    <a:pt x="195" y="82"/>
                  </a:cubicBezTo>
                  <a:cubicBezTo>
                    <a:pt x="192" y="85"/>
                    <a:pt x="189" y="88"/>
                    <a:pt x="186" y="91"/>
                  </a:cubicBezTo>
                  <a:cubicBezTo>
                    <a:pt x="166" y="113"/>
                    <a:pt x="143" y="131"/>
                    <a:pt x="124" y="154"/>
                  </a:cubicBezTo>
                  <a:cubicBezTo>
                    <a:pt x="122" y="156"/>
                    <a:pt x="121" y="158"/>
                    <a:pt x="117" y="156"/>
                  </a:cubicBezTo>
                  <a:cubicBezTo>
                    <a:pt x="118" y="155"/>
                    <a:pt x="117" y="155"/>
                    <a:pt x="118" y="154"/>
                  </a:cubicBezTo>
                  <a:cubicBezTo>
                    <a:pt x="141" y="128"/>
                    <a:pt x="166" y="105"/>
                    <a:pt x="190" y="80"/>
                  </a:cubicBezTo>
                  <a:cubicBezTo>
                    <a:pt x="191" y="78"/>
                    <a:pt x="194" y="77"/>
                    <a:pt x="191" y="73"/>
                  </a:cubicBezTo>
                  <a:cubicBezTo>
                    <a:pt x="189" y="70"/>
                    <a:pt x="187" y="72"/>
                    <a:pt x="185" y="74"/>
                  </a:cubicBezTo>
                  <a:cubicBezTo>
                    <a:pt x="178" y="79"/>
                    <a:pt x="172" y="85"/>
                    <a:pt x="167" y="91"/>
                  </a:cubicBezTo>
                  <a:cubicBezTo>
                    <a:pt x="148" y="115"/>
                    <a:pt x="123" y="133"/>
                    <a:pt x="104" y="156"/>
                  </a:cubicBezTo>
                  <a:cubicBezTo>
                    <a:pt x="103" y="158"/>
                    <a:pt x="101" y="160"/>
                    <a:pt x="99" y="158"/>
                  </a:cubicBezTo>
                  <a:cubicBezTo>
                    <a:pt x="97" y="156"/>
                    <a:pt x="98" y="154"/>
                    <a:pt x="100" y="152"/>
                  </a:cubicBezTo>
                  <a:cubicBezTo>
                    <a:pt x="110" y="142"/>
                    <a:pt x="120" y="132"/>
                    <a:pt x="130" y="123"/>
                  </a:cubicBezTo>
                  <a:cubicBezTo>
                    <a:pt x="138" y="115"/>
                    <a:pt x="146" y="107"/>
                    <a:pt x="153" y="99"/>
                  </a:cubicBezTo>
                  <a:cubicBezTo>
                    <a:pt x="162" y="87"/>
                    <a:pt x="172" y="76"/>
                    <a:pt x="184" y="67"/>
                  </a:cubicBezTo>
                  <a:close/>
                  <a:moveTo>
                    <a:pt x="111" y="103"/>
                  </a:moveTo>
                  <a:cubicBezTo>
                    <a:pt x="118" y="105"/>
                    <a:pt x="126" y="103"/>
                    <a:pt x="131" y="97"/>
                  </a:cubicBezTo>
                  <a:cubicBezTo>
                    <a:pt x="137" y="90"/>
                    <a:pt x="143" y="85"/>
                    <a:pt x="150" y="79"/>
                  </a:cubicBezTo>
                  <a:cubicBezTo>
                    <a:pt x="156" y="73"/>
                    <a:pt x="163" y="67"/>
                    <a:pt x="169" y="61"/>
                  </a:cubicBezTo>
                  <a:cubicBezTo>
                    <a:pt x="170" y="60"/>
                    <a:pt x="172" y="59"/>
                    <a:pt x="170" y="56"/>
                  </a:cubicBezTo>
                  <a:cubicBezTo>
                    <a:pt x="169" y="54"/>
                    <a:pt x="166" y="54"/>
                    <a:pt x="164" y="54"/>
                  </a:cubicBezTo>
                  <a:cubicBezTo>
                    <a:pt x="163" y="55"/>
                    <a:pt x="161" y="56"/>
                    <a:pt x="160" y="57"/>
                  </a:cubicBezTo>
                  <a:cubicBezTo>
                    <a:pt x="143" y="70"/>
                    <a:pt x="128" y="86"/>
                    <a:pt x="112" y="101"/>
                  </a:cubicBezTo>
                  <a:cubicBezTo>
                    <a:pt x="111" y="101"/>
                    <a:pt x="111" y="102"/>
                    <a:pt x="111" y="103"/>
                  </a:cubicBezTo>
                  <a:close/>
                  <a:moveTo>
                    <a:pt x="90" y="105"/>
                  </a:moveTo>
                  <a:cubicBezTo>
                    <a:pt x="95" y="107"/>
                    <a:pt x="101" y="105"/>
                    <a:pt x="105" y="101"/>
                  </a:cubicBezTo>
                  <a:cubicBezTo>
                    <a:pt x="113" y="93"/>
                    <a:pt x="121" y="85"/>
                    <a:pt x="129" y="78"/>
                  </a:cubicBezTo>
                  <a:cubicBezTo>
                    <a:pt x="139" y="68"/>
                    <a:pt x="149" y="59"/>
                    <a:pt x="159" y="49"/>
                  </a:cubicBezTo>
                  <a:cubicBezTo>
                    <a:pt x="148" y="54"/>
                    <a:pt x="137" y="58"/>
                    <a:pt x="130" y="67"/>
                  </a:cubicBezTo>
                  <a:cubicBezTo>
                    <a:pt x="127" y="72"/>
                    <a:pt x="123" y="76"/>
                    <a:pt x="119" y="79"/>
                  </a:cubicBezTo>
                  <a:cubicBezTo>
                    <a:pt x="108" y="87"/>
                    <a:pt x="99" y="96"/>
                    <a:pt x="90" y="105"/>
                  </a:cubicBezTo>
                  <a:close/>
                  <a:moveTo>
                    <a:pt x="44" y="107"/>
                  </a:moveTo>
                  <a:cubicBezTo>
                    <a:pt x="51" y="108"/>
                    <a:pt x="55" y="108"/>
                    <a:pt x="59" y="104"/>
                  </a:cubicBezTo>
                  <a:cubicBezTo>
                    <a:pt x="69" y="94"/>
                    <a:pt x="81" y="85"/>
                    <a:pt x="92" y="76"/>
                  </a:cubicBezTo>
                  <a:cubicBezTo>
                    <a:pt x="93" y="74"/>
                    <a:pt x="96" y="73"/>
                    <a:pt x="94" y="70"/>
                  </a:cubicBezTo>
                  <a:cubicBezTo>
                    <a:pt x="89" y="67"/>
                    <a:pt x="85" y="70"/>
                    <a:pt x="81" y="73"/>
                  </a:cubicBezTo>
                  <a:cubicBezTo>
                    <a:pt x="77" y="77"/>
                    <a:pt x="73" y="80"/>
                    <a:pt x="69" y="84"/>
                  </a:cubicBezTo>
                  <a:cubicBezTo>
                    <a:pt x="60" y="91"/>
                    <a:pt x="52" y="98"/>
                    <a:pt x="44" y="107"/>
                  </a:cubicBezTo>
                  <a:close/>
                  <a:moveTo>
                    <a:pt x="115" y="73"/>
                  </a:moveTo>
                  <a:cubicBezTo>
                    <a:pt x="105" y="73"/>
                    <a:pt x="102" y="74"/>
                    <a:pt x="98" y="78"/>
                  </a:cubicBezTo>
                  <a:cubicBezTo>
                    <a:pt x="89" y="86"/>
                    <a:pt x="79" y="93"/>
                    <a:pt x="70" y="102"/>
                  </a:cubicBezTo>
                  <a:cubicBezTo>
                    <a:pt x="68" y="103"/>
                    <a:pt x="65" y="104"/>
                    <a:pt x="67" y="107"/>
                  </a:cubicBezTo>
                  <a:cubicBezTo>
                    <a:pt x="75" y="107"/>
                    <a:pt x="83" y="109"/>
                    <a:pt x="87" y="100"/>
                  </a:cubicBezTo>
                  <a:cubicBezTo>
                    <a:pt x="88" y="98"/>
                    <a:pt x="90" y="98"/>
                    <a:pt x="91" y="96"/>
                  </a:cubicBezTo>
                  <a:cubicBezTo>
                    <a:pt x="98" y="89"/>
                    <a:pt x="108" y="84"/>
                    <a:pt x="115" y="73"/>
                  </a:cubicBezTo>
                  <a:close/>
                  <a:moveTo>
                    <a:pt x="26" y="105"/>
                  </a:moveTo>
                  <a:cubicBezTo>
                    <a:pt x="32" y="108"/>
                    <a:pt x="36" y="106"/>
                    <a:pt x="40" y="102"/>
                  </a:cubicBezTo>
                  <a:cubicBezTo>
                    <a:pt x="49" y="94"/>
                    <a:pt x="58" y="86"/>
                    <a:pt x="67" y="77"/>
                  </a:cubicBezTo>
                  <a:cubicBezTo>
                    <a:pt x="70" y="74"/>
                    <a:pt x="75" y="72"/>
                    <a:pt x="76" y="68"/>
                  </a:cubicBezTo>
                  <a:cubicBezTo>
                    <a:pt x="74" y="66"/>
                    <a:pt x="71" y="66"/>
                    <a:pt x="69" y="67"/>
                  </a:cubicBezTo>
                  <a:cubicBezTo>
                    <a:pt x="55" y="80"/>
                    <a:pt x="38" y="89"/>
                    <a:pt x="26" y="105"/>
                  </a:cubicBezTo>
                  <a:close/>
                  <a:moveTo>
                    <a:pt x="125" y="54"/>
                  </a:moveTo>
                  <a:cubicBezTo>
                    <a:pt x="126" y="54"/>
                    <a:pt x="127" y="53"/>
                    <a:pt x="128" y="53"/>
                  </a:cubicBezTo>
                  <a:cubicBezTo>
                    <a:pt x="133" y="47"/>
                    <a:pt x="139" y="41"/>
                    <a:pt x="145" y="35"/>
                  </a:cubicBezTo>
                  <a:cubicBezTo>
                    <a:pt x="147" y="32"/>
                    <a:pt x="145" y="30"/>
                    <a:pt x="143" y="28"/>
                  </a:cubicBezTo>
                  <a:cubicBezTo>
                    <a:pt x="142" y="26"/>
                    <a:pt x="139" y="26"/>
                    <a:pt x="137" y="27"/>
                  </a:cubicBezTo>
                  <a:cubicBezTo>
                    <a:pt x="137" y="27"/>
                    <a:pt x="137" y="27"/>
                    <a:pt x="137" y="28"/>
                  </a:cubicBezTo>
                  <a:cubicBezTo>
                    <a:pt x="131" y="33"/>
                    <a:pt x="125" y="38"/>
                    <a:pt x="119" y="43"/>
                  </a:cubicBezTo>
                  <a:cubicBezTo>
                    <a:pt x="118" y="45"/>
                    <a:pt x="116" y="47"/>
                    <a:pt x="118" y="49"/>
                  </a:cubicBezTo>
                  <a:cubicBezTo>
                    <a:pt x="119" y="52"/>
                    <a:pt x="122" y="54"/>
                    <a:pt x="125" y="54"/>
                  </a:cubicBezTo>
                  <a:close/>
                  <a:moveTo>
                    <a:pt x="59" y="67"/>
                  </a:moveTo>
                  <a:cubicBezTo>
                    <a:pt x="56" y="65"/>
                    <a:pt x="52" y="65"/>
                    <a:pt x="48" y="67"/>
                  </a:cubicBezTo>
                  <a:cubicBezTo>
                    <a:pt x="36" y="75"/>
                    <a:pt x="26" y="85"/>
                    <a:pt x="17" y="96"/>
                  </a:cubicBezTo>
                  <a:cubicBezTo>
                    <a:pt x="16" y="97"/>
                    <a:pt x="16" y="99"/>
                    <a:pt x="18" y="101"/>
                  </a:cubicBezTo>
                  <a:cubicBezTo>
                    <a:pt x="19" y="102"/>
                    <a:pt x="20" y="101"/>
                    <a:pt x="22" y="100"/>
                  </a:cubicBezTo>
                  <a:cubicBezTo>
                    <a:pt x="33" y="88"/>
                    <a:pt x="46" y="79"/>
                    <a:pt x="59" y="67"/>
                  </a:cubicBezTo>
                  <a:close/>
                  <a:moveTo>
                    <a:pt x="132" y="56"/>
                  </a:moveTo>
                  <a:cubicBezTo>
                    <a:pt x="139" y="53"/>
                    <a:pt x="146" y="49"/>
                    <a:pt x="152" y="44"/>
                  </a:cubicBezTo>
                  <a:cubicBezTo>
                    <a:pt x="153" y="43"/>
                    <a:pt x="156" y="42"/>
                    <a:pt x="154" y="39"/>
                  </a:cubicBezTo>
                  <a:cubicBezTo>
                    <a:pt x="152" y="37"/>
                    <a:pt x="150" y="39"/>
                    <a:pt x="148" y="40"/>
                  </a:cubicBezTo>
                  <a:cubicBezTo>
                    <a:pt x="143" y="46"/>
                    <a:pt x="137" y="51"/>
                    <a:pt x="132" y="56"/>
                  </a:cubicBezTo>
                  <a:close/>
                  <a:moveTo>
                    <a:pt x="19" y="81"/>
                  </a:moveTo>
                  <a:cubicBezTo>
                    <a:pt x="25" y="78"/>
                    <a:pt x="31" y="73"/>
                    <a:pt x="35" y="67"/>
                  </a:cubicBezTo>
                  <a:cubicBezTo>
                    <a:pt x="27" y="68"/>
                    <a:pt x="21" y="74"/>
                    <a:pt x="19" y="81"/>
                  </a:cubicBezTo>
                  <a:close/>
                  <a:moveTo>
                    <a:pt x="97" y="20"/>
                  </a:moveTo>
                  <a:cubicBezTo>
                    <a:pt x="102" y="18"/>
                    <a:pt x="105" y="14"/>
                    <a:pt x="108" y="8"/>
                  </a:cubicBezTo>
                  <a:cubicBezTo>
                    <a:pt x="101" y="11"/>
                    <a:pt x="96" y="12"/>
                    <a:pt x="97" y="20"/>
                  </a:cubicBezTo>
                  <a:close/>
                </a:path>
              </a:pathLst>
            </a:custGeom>
            <a:solidFill>
              <a:srgbClr val="488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文本框 30"/>
          <p:cNvSpPr txBox="1"/>
          <p:nvPr/>
        </p:nvSpPr>
        <p:spPr>
          <a:xfrm>
            <a:off x="1919605" y="1703070"/>
            <a:ext cx="8787765" cy="1198880"/>
          </a:xfrm>
          <a:prstGeom prst="rect">
            <a:avLst/>
          </a:prstGeom>
          <a:noFill/>
        </p:spPr>
        <p:txBody>
          <a:bodyPr wrap="square" rtlCol="0">
            <a:spAutoFit/>
          </a:bodyPr>
          <a:lstStyle/>
          <a:p>
            <a:pPr algn="ctr">
              <a:lnSpc>
                <a:spcPct val="120000"/>
              </a:lnSpc>
            </a:pPr>
            <a:r>
              <a:rPr lang="zh-CN" altLang="en-US" sz="2000" dirty="0">
                <a:latin typeface="楷体" pitchFamily="49" charset="-122"/>
                <a:ea typeface="楷体" pitchFamily="49" charset="-122"/>
                <a:sym typeface="+mn-ea"/>
              </a:rPr>
              <a:t>同时，邹谠通过对国家—社会关系和国家政治体制的分区，</a:t>
            </a:r>
          </a:p>
          <a:p>
            <a:pPr algn="ctr">
              <a:lnSpc>
                <a:spcPct val="120000"/>
              </a:lnSpc>
            </a:pPr>
            <a:r>
              <a:rPr lang="zh-CN" altLang="en-US" sz="2000" dirty="0">
                <a:latin typeface="楷体" pitchFamily="49" charset="-122"/>
                <a:ea typeface="楷体" pitchFamily="49" charset="-122"/>
                <a:sym typeface="+mn-ea"/>
              </a:rPr>
              <a:t>阐述了全能主义两个内涵:</a:t>
            </a:r>
            <a:endParaRPr lang="zh-CN" altLang="en-US" sz="2000" dirty="0">
              <a:latin typeface="楷体" pitchFamily="49" charset="-122"/>
              <a:ea typeface="楷体" pitchFamily="49" charset="-122"/>
            </a:endParaRPr>
          </a:p>
          <a:p>
            <a:pPr algn="ctr">
              <a:lnSpc>
                <a:spcPct val="120000"/>
              </a:lnSpc>
            </a:pPr>
            <a:endParaRPr lang="zh-CN" altLang="en-US" sz="2000" dirty="0">
              <a:latin typeface="Arial" panose="020B0604020202020204" pitchFamily="34" charset="0"/>
              <a:cs typeface="Arial" panose="020B0604020202020204" pitchFamily="34" charset="0"/>
            </a:endParaRPr>
          </a:p>
        </p:txBody>
      </p:sp>
      <p:cxnSp>
        <p:nvCxnSpPr>
          <p:cNvPr id="33" name="直接连接符 32"/>
          <p:cNvCxnSpPr/>
          <p:nvPr/>
        </p:nvCxnSpPr>
        <p:spPr>
          <a:xfrm>
            <a:off x="5122545" y="2781024"/>
            <a:ext cx="1946910" cy="0"/>
          </a:xfrm>
          <a:prstGeom prst="line">
            <a:avLst/>
          </a:prstGeom>
          <a:ln w="19050" cap="rnd">
            <a:solidFill>
              <a:srgbClr val="488EA7"/>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1486899" y="3751667"/>
            <a:ext cx="0" cy="1800000"/>
            <a:chOff x="3685812" y="3999226"/>
            <a:chExt cx="0" cy="1946910"/>
          </a:xfrm>
        </p:grpSpPr>
        <p:cxnSp>
          <p:nvCxnSpPr>
            <p:cNvPr id="34" name="直接连接符 33"/>
            <p:cNvCxnSpPr/>
            <p:nvPr/>
          </p:nvCxnSpPr>
          <p:spPr>
            <a:xfrm rot="5400000">
              <a:off x="2712357" y="4972681"/>
              <a:ext cx="1946910" cy="0"/>
            </a:xfrm>
            <a:prstGeom prst="line">
              <a:avLst/>
            </a:prstGeom>
            <a:ln w="1905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685812" y="4584700"/>
              <a:ext cx="0" cy="709839"/>
            </a:xfrm>
            <a:prstGeom prst="line">
              <a:avLst/>
            </a:prstGeom>
            <a:ln w="19050" cap="rnd">
              <a:solidFill>
                <a:srgbClr val="488EA7"/>
              </a:solidFill>
            </a:ln>
          </p:spPr>
          <p:style>
            <a:lnRef idx="1">
              <a:schemeClr val="accent1"/>
            </a:lnRef>
            <a:fillRef idx="0">
              <a:schemeClr val="accent1"/>
            </a:fillRef>
            <a:effectRef idx="0">
              <a:schemeClr val="accent1"/>
            </a:effectRef>
            <a:fontRef idx="minor">
              <a:schemeClr val="tx1"/>
            </a:fontRef>
          </p:style>
        </p:cxnSp>
      </p:grpSp>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图片 14"/>
          <p:cNvPicPr>
            <a:picLocks noChangeAspect="1"/>
          </p:cNvPicPr>
          <p:nvPr/>
        </p:nvPicPr>
        <p:blipFill>
          <a:blip r:embed="rId6"/>
          <a:stretch>
            <a:fillRect/>
          </a:stretch>
        </p:blipFill>
        <p:spPr>
          <a:xfrm>
            <a:off x="2495550" y="3284855"/>
            <a:ext cx="7163435" cy="1879600"/>
          </a:xfrm>
          <a:prstGeom prst="rect">
            <a:avLst/>
          </a:prstGeom>
        </p:spPr>
      </p:pic>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41200" cy="6858000"/>
          </a:xfrm>
          <a:prstGeom prst="rect">
            <a:avLst/>
          </a:prstGeom>
        </p:spPr>
      </p:pic>
      <p:sp>
        <p:nvSpPr>
          <p:cNvPr id="4" name="矩形 3"/>
          <p:cNvSpPr/>
          <p:nvPr/>
        </p:nvSpPr>
        <p:spPr>
          <a:xfrm>
            <a:off x="-18423" y="0"/>
            <a:ext cx="12192000" cy="6858000"/>
          </a:xfrm>
          <a:prstGeom prst="rect">
            <a:avLst/>
          </a:prstGeom>
          <a:gradFill flip="none" rotWithShape="1">
            <a:gsLst>
              <a:gs pos="5000">
                <a:srgbClr val="C3E5F1"/>
              </a:gs>
              <a:gs pos="100000">
                <a:srgbClr val="C3E5F1">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49229" y="3136613"/>
            <a:ext cx="2749542" cy="636753"/>
            <a:chOff x="149229" y="3136613"/>
            <a:chExt cx="2749542" cy="636753"/>
          </a:xfrm>
        </p:grpSpPr>
        <p:sp>
          <p:nvSpPr>
            <p:cNvPr id="16" name="文本框 15"/>
            <p:cNvSpPr txBox="1"/>
            <p:nvPr/>
          </p:nvSpPr>
          <p:spPr>
            <a:xfrm>
              <a:off x="149229" y="3136613"/>
              <a:ext cx="2749542" cy="460375"/>
            </a:xfrm>
            <a:prstGeom prst="rect">
              <a:avLst/>
            </a:prstGeom>
            <a:noFill/>
          </p:spPr>
          <p:txBody>
            <a:bodyPr wrap="square" rtlCol="0">
              <a:spAutoFit/>
            </a:bodyPr>
            <a:lstStyle/>
            <a:p>
              <a:pPr algn="ctr"/>
              <a:r>
                <a:rPr lang="zh-CN" altLang="en-US" sz="2400" b="1" dirty="0">
                  <a:solidFill>
                    <a:schemeClr val="accent1">
                      <a:lumMod val="75000"/>
                    </a:schemeClr>
                  </a:solidFill>
                  <a:latin typeface="Arial" panose="020B0604020202020204" pitchFamily="34" charset="0"/>
                  <a:cs typeface="Arial" panose="020B0604020202020204" pitchFamily="34" charset="0"/>
                </a:rPr>
                <a:t>第二部分</a:t>
              </a:r>
            </a:p>
          </p:txBody>
        </p:sp>
        <p:cxnSp>
          <p:nvCxnSpPr>
            <p:cNvPr id="22" name="直接连接符 21"/>
            <p:cNvCxnSpPr/>
            <p:nvPr/>
          </p:nvCxnSpPr>
          <p:spPr>
            <a:xfrm>
              <a:off x="550545" y="3773366"/>
              <a:ext cx="1946910" cy="0"/>
            </a:xfrm>
            <a:prstGeom prst="line">
              <a:avLst/>
            </a:prstGeom>
            <a:ln w="50800" cap="rnd">
              <a:solidFill>
                <a:srgbClr val="488EA7"/>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536485" y="1469566"/>
            <a:ext cx="2000249" cy="369332"/>
          </a:xfrm>
          <a:prstGeom prst="rect">
            <a:avLst/>
          </a:prstGeom>
          <a:noFill/>
        </p:spPr>
        <p:txBody>
          <a:bodyPr wrap="square" rtlCol="0">
            <a:spAutoFit/>
          </a:bodyPr>
          <a:lstStyle/>
          <a:p>
            <a:endParaRPr lang="zh-CN" altLang="en-US"/>
          </a:p>
        </p:txBody>
      </p:sp>
      <p:grpSp>
        <p:nvGrpSpPr>
          <p:cNvPr id="39" name="组合 38"/>
          <p:cNvGrpSpPr/>
          <p:nvPr/>
        </p:nvGrpSpPr>
        <p:grpSpPr>
          <a:xfrm>
            <a:off x="295957" y="213441"/>
            <a:ext cx="213124" cy="114300"/>
            <a:chOff x="563561" y="1968500"/>
            <a:chExt cx="454026" cy="114300"/>
          </a:xfrm>
        </p:grpSpPr>
        <p:cxnSp>
          <p:nvCxnSpPr>
            <p:cNvPr id="34" name="直接连接符 33"/>
            <p:cNvCxnSpPr/>
            <p:nvPr/>
          </p:nvCxnSpPr>
          <p:spPr>
            <a:xfrm>
              <a:off x="563561" y="19685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63561" y="2025650"/>
              <a:ext cx="4540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63561" y="20828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 name="图片 42" descr="图片包含 桌子, 室内, 窗户, 厨房&#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26295" t="13502" r="26295" b="13502"/>
          <a:stretch>
            <a:fillRect/>
          </a:stretch>
        </p:blipFill>
        <p:spPr>
          <a:xfrm>
            <a:off x="11057249" y="5911331"/>
            <a:ext cx="384034" cy="384034"/>
          </a:xfrm>
          <a:prstGeom prst="ellipse">
            <a:avLst/>
          </a:prstGeom>
          <a:effectLst>
            <a:outerShdw blurRad="127000" algn="ctr" rotWithShape="0">
              <a:srgbClr val="488EA7">
                <a:alpha val="70000"/>
              </a:srgbClr>
            </a:outerShdw>
          </a:effectLst>
        </p:spPr>
      </p:pic>
      <p:pic>
        <p:nvPicPr>
          <p:cNvPr id="45" name="图片 44" descr="图片包含 室内, 建筑, 地板, 狭窄&#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l="16693" r="16693"/>
          <a:stretch>
            <a:fillRect/>
          </a:stretch>
        </p:blipFill>
        <p:spPr>
          <a:xfrm>
            <a:off x="10414481" y="5911331"/>
            <a:ext cx="384034" cy="384034"/>
          </a:xfrm>
          <a:prstGeom prst="ellipse">
            <a:avLst/>
          </a:prstGeom>
          <a:effectLst>
            <a:outerShdw blurRad="127000" algn="ctr" rotWithShape="0">
              <a:srgbClr val="488EA7">
                <a:alpha val="70000"/>
              </a:srgbClr>
            </a:outerShdw>
          </a:effectLst>
        </p:spPr>
      </p:pic>
      <p:pic>
        <p:nvPicPr>
          <p:cNvPr id="49" name="图片 48" descr="篮球框&#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16667" r="16667"/>
          <a:stretch>
            <a:fillRect/>
          </a:stretch>
        </p:blipFill>
        <p:spPr>
          <a:xfrm>
            <a:off x="11700016" y="5911331"/>
            <a:ext cx="384034" cy="384034"/>
          </a:xfrm>
          <a:prstGeom prst="ellipse">
            <a:avLst/>
          </a:prstGeom>
          <a:effectLst>
            <a:outerShdw blurRad="127000" algn="ctr" rotWithShape="0">
              <a:srgbClr val="488EA7">
                <a:alpha val="70000"/>
              </a:srgbClr>
            </a:outerShdw>
          </a:effectLst>
        </p:spPr>
      </p:pic>
      <p:pic>
        <p:nvPicPr>
          <p:cNvPr id="55" name="图片 54" descr="图片包含 游戏机, 文字, 游戏&#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21953" r="21953"/>
          <a:stretch>
            <a:fillRect/>
          </a:stretch>
        </p:blipFill>
        <p:spPr>
          <a:xfrm>
            <a:off x="9825730" y="5915993"/>
            <a:ext cx="384034" cy="384034"/>
          </a:xfrm>
          <a:prstGeom prst="ellipse">
            <a:avLst/>
          </a:prstGeom>
          <a:effectLst>
            <a:outerShdw blurRad="127000" algn="ctr" rotWithShape="0">
              <a:srgbClr val="488EA7">
                <a:alpha val="70000"/>
              </a:srgbClr>
            </a:outerShdw>
          </a:effectLst>
        </p:spPr>
      </p:pic>
      <p:grpSp>
        <p:nvGrpSpPr>
          <p:cNvPr id="58" name="组合 57"/>
          <p:cNvGrpSpPr/>
          <p:nvPr/>
        </p:nvGrpSpPr>
        <p:grpSpPr>
          <a:xfrm>
            <a:off x="9708951" y="5852424"/>
            <a:ext cx="501848" cy="501848"/>
            <a:chOff x="9708951" y="5936244"/>
            <a:chExt cx="501848" cy="501848"/>
          </a:xfrm>
        </p:grpSpPr>
        <p:sp>
          <p:nvSpPr>
            <p:cNvPr id="56" name="椭圆 55"/>
            <p:cNvSpPr/>
            <p:nvPr/>
          </p:nvSpPr>
          <p:spPr>
            <a:xfrm>
              <a:off x="9708951" y="5936244"/>
              <a:ext cx="501848" cy="501848"/>
            </a:xfrm>
            <a:prstGeom prst="ellipse">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弧形 56"/>
            <p:cNvSpPr/>
            <p:nvPr/>
          </p:nvSpPr>
          <p:spPr>
            <a:xfrm>
              <a:off x="9708951" y="5936244"/>
              <a:ext cx="501848" cy="501848"/>
            </a:xfrm>
            <a:prstGeom prst="arc">
              <a:avLst>
                <a:gd name="adj1" fmla="val 16200000"/>
                <a:gd name="adj2" fmla="val 10113519"/>
              </a:avLst>
            </a:prstGeom>
            <a:noFill/>
            <a:ln w="127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文本框 7"/>
          <p:cNvSpPr txBox="1"/>
          <p:nvPr/>
        </p:nvSpPr>
        <p:spPr>
          <a:xfrm>
            <a:off x="3792220" y="3068955"/>
            <a:ext cx="6657975" cy="769441"/>
          </a:xfrm>
          <a:prstGeom prst="rect">
            <a:avLst/>
          </a:prstGeom>
          <a:noFill/>
        </p:spPr>
        <p:txBody>
          <a:bodyPr wrap="square" rtlCol="0">
            <a:spAutoFit/>
          </a:bodyPr>
          <a:lstStyle/>
          <a:p>
            <a:r>
              <a:rPr lang="zh-CN" altLang="en-US" sz="4400" b="1" dirty="0" smtClean="0">
                <a:solidFill>
                  <a:schemeClr val="accent1">
                    <a:lumMod val="75000"/>
                  </a:schemeClr>
                </a:solidFill>
                <a:latin typeface="Arial" panose="020B0604020202020204" pitchFamily="34" charset="0"/>
                <a:ea typeface="华文中宋" panose="02010600040101010101" charset="-122"/>
                <a:cs typeface="Arial" panose="020B0604020202020204" pitchFamily="34" charset="0"/>
                <a:sym typeface="+mn-ea"/>
              </a:rPr>
              <a:t>相似概念比较分析</a:t>
            </a:r>
            <a:endParaRPr lang="zh-CN" altLang="en-US" sz="4400" b="1" dirty="0">
              <a:solidFill>
                <a:schemeClr val="accent1">
                  <a:lumMod val="75000"/>
                </a:schemeClr>
              </a:solidFill>
              <a:latin typeface="Arial" panose="020B0604020202020204" pitchFamily="34" charset="0"/>
              <a:ea typeface="华文中宋" panose="02010600040101010101" charset="-122"/>
              <a:cs typeface="Arial" panose="020B0604020202020204" pitchFamily="34" charset="0"/>
              <a:sym typeface="+mn-ea"/>
            </a:endParaRPr>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图片 19"/>
          <p:cNvPicPr>
            <a:picLocks noChangeAspect="1"/>
          </p:cNvPicPr>
          <p:nvPr/>
        </p:nvPicPr>
        <p:blipFill>
          <a:blip r:embed="rId5"/>
          <a:stretch>
            <a:fillRect/>
          </a:stretch>
        </p:blipFill>
        <p:spPr>
          <a:xfrm>
            <a:off x="25400" y="0"/>
            <a:ext cx="12141200" cy="6858000"/>
          </a:xfrm>
          <a:prstGeom prst="rect">
            <a:avLst/>
          </a:prstGeom>
        </p:spPr>
      </p:pic>
      <p:pic>
        <p:nvPicPr>
          <p:cNvPr id="2" name="图片 1"/>
          <p:cNvPicPr>
            <a:picLocks noChangeAspect="1"/>
          </p:cNvPicPr>
          <p:nvPr/>
        </p:nvPicPr>
        <p:blipFill>
          <a:blip r:embed="rId6"/>
          <a:stretch>
            <a:fillRect/>
          </a:stretch>
        </p:blipFill>
        <p:spPr>
          <a:xfrm>
            <a:off x="24383" y="0"/>
            <a:ext cx="12143233" cy="6858000"/>
          </a:xfrm>
          <a:prstGeom prst="rect">
            <a:avLst/>
          </a:prstGeom>
        </p:spPr>
      </p:pic>
      <p:sp>
        <p:nvSpPr>
          <p:cNvPr id="4" name="矩形 3"/>
          <p:cNvSpPr/>
          <p:nvPr/>
        </p:nvSpPr>
        <p:spPr>
          <a:xfrm>
            <a:off x="50800" y="0"/>
            <a:ext cx="12192000" cy="6858000"/>
          </a:xfrm>
          <a:prstGeom prst="rect">
            <a:avLst/>
          </a:prstGeom>
          <a:gradFill flip="none" rotWithShape="1">
            <a:gsLst>
              <a:gs pos="0">
                <a:srgbClr val="C3E5F1"/>
              </a:gs>
              <a:gs pos="100000">
                <a:srgbClr val="C3E5F1">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295957" y="213441"/>
            <a:ext cx="213124" cy="114300"/>
            <a:chOff x="563561" y="1968500"/>
            <a:chExt cx="454026" cy="114300"/>
          </a:xfrm>
        </p:grpSpPr>
        <p:cxnSp>
          <p:nvCxnSpPr>
            <p:cNvPr id="7" name="直接连接符 6"/>
            <p:cNvCxnSpPr/>
            <p:nvPr/>
          </p:nvCxnSpPr>
          <p:spPr>
            <a:xfrm>
              <a:off x="563561" y="19685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3561" y="2025650"/>
              <a:ext cx="4540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63561" y="20828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2" name="图片 11" descr="图片包含 桌子, 室内, 窗户, 厨房&#10;&#10;描述已自动生成"/>
          <p:cNvPicPr>
            <a:picLocks noChangeAspect="1"/>
          </p:cNvPicPr>
          <p:nvPr/>
        </p:nvPicPr>
        <p:blipFill rotWithShape="1">
          <a:blip r:embed="rId7" cstate="print">
            <a:extLst>
              <a:ext uri="{28A0092B-C50C-407E-A947-70E740481C1C}">
                <a14:useLocalDpi xmlns:a14="http://schemas.microsoft.com/office/drawing/2010/main" val="0"/>
              </a:ext>
            </a:extLst>
          </a:blip>
          <a:srcRect l="26295" t="13502" r="26295" b="13502"/>
          <a:stretch>
            <a:fillRect/>
          </a:stretch>
        </p:blipFill>
        <p:spPr>
          <a:xfrm>
            <a:off x="11057249" y="5911331"/>
            <a:ext cx="384034" cy="384034"/>
          </a:xfrm>
          <a:prstGeom prst="ellipse">
            <a:avLst/>
          </a:prstGeom>
          <a:effectLst>
            <a:outerShdw blurRad="127000" algn="ctr" rotWithShape="0">
              <a:srgbClr val="488EA7">
                <a:alpha val="70000"/>
              </a:srgbClr>
            </a:outerShdw>
          </a:effectLst>
        </p:spPr>
      </p:pic>
      <p:pic>
        <p:nvPicPr>
          <p:cNvPr id="13" name="图片 12" descr="图片包含 室内, 建筑, 地板, 狭窄&#10;&#10;描述已自动生成"/>
          <p:cNvPicPr>
            <a:picLocks noChangeAspect="1"/>
          </p:cNvPicPr>
          <p:nvPr/>
        </p:nvPicPr>
        <p:blipFill rotWithShape="1">
          <a:blip r:embed="rId8" cstate="print">
            <a:extLst>
              <a:ext uri="{28A0092B-C50C-407E-A947-70E740481C1C}">
                <a14:useLocalDpi xmlns:a14="http://schemas.microsoft.com/office/drawing/2010/main" val="0"/>
              </a:ext>
            </a:extLst>
          </a:blip>
          <a:srcRect l="16693" r="16693"/>
          <a:stretch>
            <a:fillRect/>
          </a:stretch>
        </p:blipFill>
        <p:spPr>
          <a:xfrm>
            <a:off x="10414481" y="5911331"/>
            <a:ext cx="384034" cy="384034"/>
          </a:xfrm>
          <a:prstGeom prst="ellipse">
            <a:avLst/>
          </a:prstGeom>
          <a:effectLst>
            <a:outerShdw blurRad="127000" algn="ctr" rotWithShape="0">
              <a:srgbClr val="488EA7">
                <a:alpha val="70000"/>
              </a:srgbClr>
            </a:outerShdw>
          </a:effectLst>
        </p:spPr>
      </p:pic>
      <p:pic>
        <p:nvPicPr>
          <p:cNvPr id="16" name="图片 15" descr="图片包含 游戏机, 文字, 游戏&#10;&#10;描述已自动生成"/>
          <p:cNvPicPr>
            <a:picLocks noChangeAspect="1"/>
          </p:cNvPicPr>
          <p:nvPr/>
        </p:nvPicPr>
        <p:blipFill rotWithShape="1">
          <a:blip r:embed="rId9" cstate="print">
            <a:extLst>
              <a:ext uri="{28A0092B-C50C-407E-A947-70E740481C1C}">
                <a14:useLocalDpi xmlns:a14="http://schemas.microsoft.com/office/drawing/2010/main" val="0"/>
              </a:ext>
            </a:extLst>
          </a:blip>
          <a:srcRect l="21953" r="21953"/>
          <a:stretch>
            <a:fillRect/>
          </a:stretch>
        </p:blipFill>
        <p:spPr>
          <a:xfrm>
            <a:off x="9771713" y="5911331"/>
            <a:ext cx="384034" cy="384034"/>
          </a:xfrm>
          <a:prstGeom prst="ellipse">
            <a:avLst/>
          </a:prstGeom>
          <a:effectLst>
            <a:outerShdw blurRad="127000" algn="ctr" rotWithShape="0">
              <a:srgbClr val="488EA7">
                <a:alpha val="70000"/>
              </a:srgbClr>
            </a:outerShdw>
          </a:effectLst>
        </p:spPr>
      </p:pic>
      <p:grpSp>
        <p:nvGrpSpPr>
          <p:cNvPr id="17" name="组合 16"/>
          <p:cNvGrpSpPr/>
          <p:nvPr/>
        </p:nvGrpSpPr>
        <p:grpSpPr>
          <a:xfrm>
            <a:off x="11639352" y="5852424"/>
            <a:ext cx="501848" cy="501848"/>
            <a:chOff x="9708951" y="5936244"/>
            <a:chExt cx="501848" cy="501848"/>
          </a:xfrm>
        </p:grpSpPr>
        <p:sp>
          <p:nvSpPr>
            <p:cNvPr id="18" name="椭圆 17"/>
            <p:cNvSpPr/>
            <p:nvPr/>
          </p:nvSpPr>
          <p:spPr>
            <a:xfrm>
              <a:off x="9708951" y="5936244"/>
              <a:ext cx="501848" cy="501848"/>
            </a:xfrm>
            <a:prstGeom prst="ellipse">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弧形 18"/>
            <p:cNvSpPr/>
            <p:nvPr/>
          </p:nvSpPr>
          <p:spPr>
            <a:xfrm>
              <a:off x="9708951" y="5936244"/>
              <a:ext cx="501848" cy="501848"/>
            </a:xfrm>
            <a:prstGeom prst="arc">
              <a:avLst>
                <a:gd name="adj1" fmla="val 16200000"/>
                <a:gd name="adj2" fmla="val 10113519"/>
              </a:avLst>
            </a:prstGeom>
            <a:noFill/>
            <a:ln w="127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custDataLst>
              <p:tags r:id="rId1"/>
            </p:custDataLst>
          </p:nvPr>
        </p:nvSpPr>
        <p:spPr>
          <a:xfrm>
            <a:off x="718062" y="414955"/>
            <a:ext cx="10755877" cy="6028090"/>
          </a:xfrm>
          <a:prstGeom prst="rect">
            <a:avLst/>
          </a:prstGeom>
          <a:solidFill>
            <a:schemeClr val="bg1"/>
          </a:solidFill>
          <a:ln>
            <a:noFill/>
          </a:ln>
          <a:effectLst>
            <a:outerShdw blurRad="381000" algn="ctr" rotWithShape="0">
              <a:srgbClr val="488EA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p:cNvPicPr>
            <a:picLocks noChangeAspect="1" noChangeArrowheads="1"/>
          </p:cNvPicPr>
          <p:nvPr>
            <p:custDataLst>
              <p:tags r:id="rId2"/>
            </p:custDataLst>
          </p:nvPr>
        </p:nvPicPr>
        <p:blipFill>
          <a:blip r:embed="rId10">
            <a:extLst>
              <a:ext uri="{28A0092B-C50C-407E-A947-70E740481C1C}">
                <a14:useLocalDpi xmlns:a14="http://schemas.microsoft.com/office/drawing/2010/main" val="0"/>
              </a:ext>
            </a:extLst>
          </a:blip>
          <a:srcRect/>
          <a:stretch>
            <a:fillRect/>
          </a:stretch>
        </p:blipFill>
        <p:spPr bwMode="auto">
          <a:xfrm>
            <a:off x="854456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文本框 24"/>
          <p:cNvSpPr txBox="1"/>
          <p:nvPr/>
        </p:nvSpPr>
        <p:spPr>
          <a:xfrm>
            <a:off x="1127760" y="981075"/>
            <a:ext cx="8983345" cy="4093428"/>
          </a:xfrm>
          <a:prstGeom prst="rect">
            <a:avLst/>
          </a:prstGeom>
          <a:solidFill>
            <a:schemeClr val="bg2"/>
          </a:solidFill>
        </p:spPr>
        <p:txBody>
          <a:bodyPr wrap="square" rtlCol="0">
            <a:spAutoFit/>
          </a:bodyPr>
          <a:lstStyle/>
          <a:p>
            <a:r>
              <a:rPr lang="zh-CN" altLang="en-US" sz="3600" b="1" dirty="0" smtClean="0">
                <a:solidFill>
                  <a:schemeClr val="tx2"/>
                </a:solidFill>
                <a:latin typeface="华文楷体" panose="02010600040101010101" charset="-122"/>
                <a:ea typeface="华文楷体" panose="02010600040101010101" charset="-122"/>
                <a:cs typeface="华文楷体" panose="02010600040101010101" charset="-122"/>
                <a:sym typeface="+mn-ea"/>
              </a:rPr>
              <a:t>相似概念比较</a:t>
            </a:r>
          </a:p>
          <a:p>
            <a:pPr marL="342900" indent="-342900">
              <a:buFont typeface="Wingdings" pitchFamily="2" charset="2"/>
              <a:buChar char="l"/>
            </a:pPr>
            <a:r>
              <a:rPr lang="zh-CN" altLang="en-US" sz="2800" dirty="0" smtClean="0">
                <a:latin typeface="楷体" pitchFamily="49" charset="-122"/>
                <a:ea typeface="楷体" pitchFamily="49" charset="-122"/>
                <a:cs typeface="华文楷体" panose="02010600040101010101" charset="-122"/>
                <a:sym typeface="+mn-ea"/>
              </a:rPr>
              <a:t>高度集权：单一制国家结构及国家权力的纵向配置；执政党组织体系和组织原则；</a:t>
            </a:r>
            <a:endParaRPr lang="en-US" altLang="zh-CN" sz="2800" dirty="0" smtClean="0">
              <a:latin typeface="楷体" pitchFamily="49" charset="-122"/>
              <a:ea typeface="楷体" pitchFamily="49" charset="-122"/>
              <a:cs typeface="华文楷体" panose="02010600040101010101" charset="-122"/>
              <a:sym typeface="+mn-ea"/>
            </a:endParaRPr>
          </a:p>
          <a:p>
            <a:pPr marL="342900" indent="-342900">
              <a:buFont typeface="Wingdings" pitchFamily="2" charset="2"/>
              <a:buChar char="l"/>
            </a:pPr>
            <a:r>
              <a:rPr lang="zh-CN" altLang="en-US" sz="2800" dirty="0">
                <a:latin typeface="楷体" pitchFamily="49" charset="-122"/>
                <a:ea typeface="楷体" pitchFamily="49" charset="-122"/>
                <a:cs typeface="华文楷体" panose="02010600040101010101" charset="-122"/>
                <a:sym typeface="+mn-ea"/>
              </a:rPr>
              <a:t>全能</a:t>
            </a:r>
            <a:r>
              <a:rPr lang="zh-CN" altLang="en-US" sz="2800" dirty="0" smtClean="0">
                <a:latin typeface="楷体" pitchFamily="49" charset="-122"/>
                <a:ea typeface="楷体" pitchFamily="49" charset="-122"/>
                <a:cs typeface="华文楷体" panose="02010600040101010101" charset="-122"/>
                <a:sym typeface="+mn-ea"/>
              </a:rPr>
              <a:t>主义：功能的无限放大；国家对社会的全面控制及个人对国家的依附，总体性社会；</a:t>
            </a:r>
            <a:endParaRPr lang="en-US" altLang="zh-CN" sz="2800" dirty="0" smtClean="0">
              <a:latin typeface="楷体" pitchFamily="49" charset="-122"/>
              <a:ea typeface="楷体" pitchFamily="49" charset="-122"/>
              <a:cs typeface="华文楷体" panose="02010600040101010101" charset="-122"/>
              <a:sym typeface="+mn-ea"/>
            </a:endParaRPr>
          </a:p>
          <a:p>
            <a:pPr marL="342900" indent="-342900">
              <a:buFont typeface="Wingdings" pitchFamily="2" charset="2"/>
              <a:buChar char="l"/>
            </a:pPr>
            <a:r>
              <a:rPr lang="zh-CN" altLang="en-US" sz="2800" dirty="0" smtClean="0">
                <a:latin typeface="楷体" pitchFamily="49" charset="-122"/>
                <a:ea typeface="楷体" pitchFamily="49" charset="-122"/>
                <a:cs typeface="华文楷体" panose="02010600040101010101" charset="-122"/>
                <a:sym typeface="+mn-ea"/>
              </a:rPr>
              <a:t>计划管理：不单纯的经济意义计划经济，是政府对社会管理的方式；</a:t>
            </a:r>
            <a:endParaRPr lang="en-US" altLang="zh-CN" sz="2800" dirty="0" smtClean="0">
              <a:latin typeface="楷体" pitchFamily="49" charset="-122"/>
              <a:ea typeface="楷体" pitchFamily="49" charset="-122"/>
              <a:cs typeface="华文楷体" panose="02010600040101010101" charset="-122"/>
              <a:sym typeface="+mn-ea"/>
            </a:endParaRPr>
          </a:p>
          <a:p>
            <a:pPr marL="342900" indent="-342900">
              <a:buFont typeface="Wingdings" pitchFamily="2" charset="2"/>
              <a:buChar char="l"/>
            </a:pPr>
            <a:r>
              <a:rPr lang="zh-CN" altLang="en-US" sz="2800" dirty="0" smtClean="0">
                <a:latin typeface="楷体" pitchFamily="49" charset="-122"/>
                <a:ea typeface="楷体" pitchFamily="49" charset="-122"/>
                <a:cs typeface="华文楷体" panose="02010600040101010101" charset="-122"/>
                <a:sym typeface="+mn-ea"/>
              </a:rPr>
              <a:t>极权主义：主张国家与社会同一，国家的目的与社会的目的同一；</a:t>
            </a:r>
            <a:endParaRPr lang="en-US" altLang="zh-CN" sz="2800" dirty="0" smtClean="0">
              <a:latin typeface="楷体" pitchFamily="49" charset="-122"/>
              <a:ea typeface="楷体" pitchFamily="49" charset="-122"/>
              <a:cs typeface="华文楷体" panose="02010600040101010101" charset="-122"/>
              <a:sym typeface="+mn-ea"/>
            </a:endParaRPr>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41200" cy="6858000"/>
          </a:xfrm>
          <a:prstGeom prst="rect">
            <a:avLst/>
          </a:prstGeom>
        </p:spPr>
      </p:pic>
      <p:sp>
        <p:nvSpPr>
          <p:cNvPr id="4" name="矩形 3"/>
          <p:cNvSpPr/>
          <p:nvPr/>
        </p:nvSpPr>
        <p:spPr>
          <a:xfrm>
            <a:off x="-18423" y="0"/>
            <a:ext cx="12192000" cy="6858000"/>
          </a:xfrm>
          <a:prstGeom prst="rect">
            <a:avLst/>
          </a:prstGeom>
          <a:gradFill flip="none" rotWithShape="1">
            <a:gsLst>
              <a:gs pos="5000">
                <a:srgbClr val="C3E5F1"/>
              </a:gs>
              <a:gs pos="100000">
                <a:srgbClr val="C3E5F1">
                  <a:alpha val="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49229" y="3136613"/>
            <a:ext cx="2749542" cy="636753"/>
            <a:chOff x="149229" y="3136613"/>
            <a:chExt cx="2749542" cy="636753"/>
          </a:xfrm>
        </p:grpSpPr>
        <p:sp>
          <p:nvSpPr>
            <p:cNvPr id="16" name="文本框 15"/>
            <p:cNvSpPr txBox="1"/>
            <p:nvPr/>
          </p:nvSpPr>
          <p:spPr>
            <a:xfrm>
              <a:off x="149229" y="3136613"/>
              <a:ext cx="2749542" cy="460375"/>
            </a:xfrm>
            <a:prstGeom prst="rect">
              <a:avLst/>
            </a:prstGeom>
            <a:noFill/>
          </p:spPr>
          <p:txBody>
            <a:bodyPr wrap="square" rtlCol="0">
              <a:spAutoFit/>
            </a:bodyPr>
            <a:lstStyle/>
            <a:p>
              <a:pPr algn="ctr"/>
              <a:r>
                <a:rPr lang="zh-CN" altLang="en-US" sz="2400" b="1" dirty="0" smtClean="0">
                  <a:solidFill>
                    <a:schemeClr val="accent1">
                      <a:lumMod val="75000"/>
                    </a:schemeClr>
                  </a:solidFill>
                  <a:latin typeface="Arial" panose="020B0604020202020204" pitchFamily="34" charset="0"/>
                  <a:cs typeface="Arial" panose="020B0604020202020204" pitchFamily="34" charset="0"/>
                </a:rPr>
                <a:t>第三部分</a:t>
              </a:r>
              <a:endParaRPr lang="zh-CN" altLang="en-US" sz="2400" b="1" dirty="0">
                <a:solidFill>
                  <a:schemeClr val="accent1">
                    <a:lumMod val="75000"/>
                  </a:schemeClr>
                </a:solidFill>
                <a:latin typeface="Arial" panose="020B0604020202020204" pitchFamily="34" charset="0"/>
                <a:cs typeface="Arial" panose="020B0604020202020204" pitchFamily="34" charset="0"/>
              </a:endParaRPr>
            </a:p>
          </p:txBody>
        </p:sp>
        <p:cxnSp>
          <p:nvCxnSpPr>
            <p:cNvPr id="22" name="直接连接符 21"/>
            <p:cNvCxnSpPr/>
            <p:nvPr/>
          </p:nvCxnSpPr>
          <p:spPr>
            <a:xfrm>
              <a:off x="550545" y="3773366"/>
              <a:ext cx="1946910" cy="0"/>
            </a:xfrm>
            <a:prstGeom prst="line">
              <a:avLst/>
            </a:prstGeom>
            <a:ln w="50800" cap="rnd">
              <a:solidFill>
                <a:srgbClr val="488EA7"/>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536485" y="1469566"/>
            <a:ext cx="2000249" cy="369332"/>
          </a:xfrm>
          <a:prstGeom prst="rect">
            <a:avLst/>
          </a:prstGeom>
          <a:noFill/>
        </p:spPr>
        <p:txBody>
          <a:bodyPr wrap="square" rtlCol="0">
            <a:spAutoFit/>
          </a:bodyPr>
          <a:lstStyle/>
          <a:p>
            <a:endParaRPr lang="zh-CN" altLang="en-US"/>
          </a:p>
        </p:txBody>
      </p:sp>
      <p:grpSp>
        <p:nvGrpSpPr>
          <p:cNvPr id="39" name="组合 38"/>
          <p:cNvGrpSpPr/>
          <p:nvPr/>
        </p:nvGrpSpPr>
        <p:grpSpPr>
          <a:xfrm>
            <a:off x="295957" y="213441"/>
            <a:ext cx="213124" cy="114300"/>
            <a:chOff x="563561" y="1968500"/>
            <a:chExt cx="454026" cy="114300"/>
          </a:xfrm>
        </p:grpSpPr>
        <p:cxnSp>
          <p:nvCxnSpPr>
            <p:cNvPr id="34" name="直接连接符 33"/>
            <p:cNvCxnSpPr/>
            <p:nvPr/>
          </p:nvCxnSpPr>
          <p:spPr>
            <a:xfrm>
              <a:off x="563561" y="19685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63561" y="2025650"/>
              <a:ext cx="4540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63561" y="2082800"/>
              <a:ext cx="288926"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 name="图片 42" descr="图片包含 桌子, 室内, 窗户, 厨房&#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26295" t="13502" r="26295" b="13502"/>
          <a:stretch>
            <a:fillRect/>
          </a:stretch>
        </p:blipFill>
        <p:spPr>
          <a:xfrm>
            <a:off x="11057249" y="5911331"/>
            <a:ext cx="384034" cy="384034"/>
          </a:xfrm>
          <a:prstGeom prst="ellipse">
            <a:avLst/>
          </a:prstGeom>
          <a:effectLst>
            <a:outerShdw blurRad="127000" algn="ctr" rotWithShape="0">
              <a:srgbClr val="488EA7">
                <a:alpha val="70000"/>
              </a:srgbClr>
            </a:outerShdw>
          </a:effectLst>
        </p:spPr>
      </p:pic>
      <p:pic>
        <p:nvPicPr>
          <p:cNvPr id="45" name="图片 44" descr="图片包含 室内, 建筑, 地板, 狭窄&#10;&#10;描述已自动生成"/>
          <p:cNvPicPr>
            <a:picLocks noChangeAspect="1"/>
          </p:cNvPicPr>
          <p:nvPr/>
        </p:nvPicPr>
        <p:blipFill rotWithShape="1">
          <a:blip r:embed="rId4" cstate="print">
            <a:extLst>
              <a:ext uri="{28A0092B-C50C-407E-A947-70E740481C1C}">
                <a14:useLocalDpi xmlns:a14="http://schemas.microsoft.com/office/drawing/2010/main" val="0"/>
              </a:ext>
            </a:extLst>
          </a:blip>
          <a:srcRect l="16693" r="16693"/>
          <a:stretch>
            <a:fillRect/>
          </a:stretch>
        </p:blipFill>
        <p:spPr>
          <a:xfrm>
            <a:off x="10414481" y="5911331"/>
            <a:ext cx="384034" cy="384034"/>
          </a:xfrm>
          <a:prstGeom prst="ellipse">
            <a:avLst/>
          </a:prstGeom>
          <a:effectLst>
            <a:outerShdw blurRad="127000" algn="ctr" rotWithShape="0">
              <a:srgbClr val="488EA7">
                <a:alpha val="70000"/>
              </a:srgbClr>
            </a:outerShdw>
          </a:effectLst>
        </p:spPr>
      </p:pic>
      <p:pic>
        <p:nvPicPr>
          <p:cNvPr id="49" name="图片 48" descr="篮球框&#10;&#10;描述已自动生成"/>
          <p:cNvPicPr>
            <a:picLocks noChangeAspect="1"/>
          </p:cNvPicPr>
          <p:nvPr/>
        </p:nvPicPr>
        <p:blipFill rotWithShape="1">
          <a:blip r:embed="rId5" cstate="print">
            <a:extLst>
              <a:ext uri="{28A0092B-C50C-407E-A947-70E740481C1C}">
                <a14:useLocalDpi xmlns:a14="http://schemas.microsoft.com/office/drawing/2010/main" val="0"/>
              </a:ext>
            </a:extLst>
          </a:blip>
          <a:srcRect l="16667" r="16667"/>
          <a:stretch>
            <a:fillRect/>
          </a:stretch>
        </p:blipFill>
        <p:spPr>
          <a:xfrm>
            <a:off x="11700016" y="5911331"/>
            <a:ext cx="384034" cy="384034"/>
          </a:xfrm>
          <a:prstGeom prst="ellipse">
            <a:avLst/>
          </a:prstGeom>
          <a:effectLst>
            <a:outerShdw blurRad="127000" algn="ctr" rotWithShape="0">
              <a:srgbClr val="488EA7">
                <a:alpha val="70000"/>
              </a:srgbClr>
            </a:outerShdw>
          </a:effectLst>
        </p:spPr>
      </p:pic>
      <p:pic>
        <p:nvPicPr>
          <p:cNvPr id="55" name="图片 54" descr="图片包含 游戏机, 文字, 游戏&#10;&#10;描述已自动生成"/>
          <p:cNvPicPr>
            <a:picLocks noChangeAspect="1"/>
          </p:cNvPicPr>
          <p:nvPr/>
        </p:nvPicPr>
        <p:blipFill rotWithShape="1">
          <a:blip r:embed="rId6" cstate="print">
            <a:extLst>
              <a:ext uri="{28A0092B-C50C-407E-A947-70E740481C1C}">
                <a14:useLocalDpi xmlns:a14="http://schemas.microsoft.com/office/drawing/2010/main" val="0"/>
              </a:ext>
            </a:extLst>
          </a:blip>
          <a:srcRect l="21953" r="21953"/>
          <a:stretch>
            <a:fillRect/>
          </a:stretch>
        </p:blipFill>
        <p:spPr>
          <a:xfrm>
            <a:off x="9825730" y="5915993"/>
            <a:ext cx="384034" cy="384034"/>
          </a:xfrm>
          <a:prstGeom prst="ellipse">
            <a:avLst/>
          </a:prstGeom>
          <a:effectLst>
            <a:outerShdw blurRad="127000" algn="ctr" rotWithShape="0">
              <a:srgbClr val="488EA7">
                <a:alpha val="70000"/>
              </a:srgbClr>
            </a:outerShdw>
          </a:effectLst>
        </p:spPr>
      </p:pic>
      <p:grpSp>
        <p:nvGrpSpPr>
          <p:cNvPr id="58" name="组合 57"/>
          <p:cNvGrpSpPr/>
          <p:nvPr/>
        </p:nvGrpSpPr>
        <p:grpSpPr>
          <a:xfrm>
            <a:off x="9708951" y="5852424"/>
            <a:ext cx="501848" cy="501848"/>
            <a:chOff x="9708951" y="5936244"/>
            <a:chExt cx="501848" cy="501848"/>
          </a:xfrm>
        </p:grpSpPr>
        <p:sp>
          <p:nvSpPr>
            <p:cNvPr id="56" name="椭圆 55"/>
            <p:cNvSpPr/>
            <p:nvPr/>
          </p:nvSpPr>
          <p:spPr>
            <a:xfrm>
              <a:off x="9708951" y="5936244"/>
              <a:ext cx="501848" cy="501848"/>
            </a:xfrm>
            <a:prstGeom prst="ellipse">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弧形 56"/>
            <p:cNvSpPr/>
            <p:nvPr/>
          </p:nvSpPr>
          <p:spPr>
            <a:xfrm>
              <a:off x="9708951" y="5936244"/>
              <a:ext cx="501848" cy="501848"/>
            </a:xfrm>
            <a:prstGeom prst="arc">
              <a:avLst>
                <a:gd name="adj1" fmla="val 16200000"/>
                <a:gd name="adj2" fmla="val 10113519"/>
              </a:avLst>
            </a:prstGeom>
            <a:noFill/>
            <a:ln w="127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0" y="0"/>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文本框 7"/>
          <p:cNvSpPr txBox="1"/>
          <p:nvPr/>
        </p:nvSpPr>
        <p:spPr>
          <a:xfrm>
            <a:off x="5234058" y="3044279"/>
            <a:ext cx="6657975" cy="769441"/>
          </a:xfrm>
          <a:prstGeom prst="rect">
            <a:avLst/>
          </a:prstGeom>
          <a:noFill/>
        </p:spPr>
        <p:txBody>
          <a:bodyPr wrap="square" rtlCol="0">
            <a:spAutoFit/>
          </a:bodyPr>
          <a:lstStyle/>
          <a:p>
            <a:r>
              <a:rPr lang="zh-CN" altLang="en-US" sz="4400" b="1" dirty="0" smtClean="0">
                <a:solidFill>
                  <a:schemeClr val="accent1">
                    <a:lumMod val="75000"/>
                  </a:schemeClr>
                </a:solidFill>
                <a:latin typeface="Arial" panose="020B0604020202020204" pitchFamily="34" charset="0"/>
                <a:ea typeface="华文中宋" panose="02010600040101010101" charset="-122"/>
                <a:cs typeface="Arial" panose="020B0604020202020204" pitchFamily="34" charset="0"/>
                <a:sym typeface="+mn-ea"/>
              </a:rPr>
              <a:t>成因</a:t>
            </a:r>
            <a:endParaRPr lang="zh-CN" altLang="en-US" sz="4400" b="1" dirty="0">
              <a:solidFill>
                <a:schemeClr val="accent1">
                  <a:lumMod val="75000"/>
                </a:schemeClr>
              </a:solidFill>
              <a:latin typeface="Arial" panose="020B0604020202020204" pitchFamily="34" charset="0"/>
              <a:ea typeface="华文中宋" panose="02010600040101010101" charset="-122"/>
              <a:cs typeface="Arial" panose="020B0604020202020204" pitchFamily="34" charset="0"/>
              <a:sym typeface="+mn-ea"/>
            </a:endParaRPr>
          </a:p>
        </p:txBody>
      </p:sp>
    </p:spTree>
    <p:extLst>
      <p:ext uri="{BB962C8B-B14F-4D97-AF65-F5344CB8AC3E}">
        <p14:creationId xmlns:p14="http://schemas.microsoft.com/office/powerpoint/2010/main" val="4231393104"/>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 name="图片 30"/>
          <p:cNvPicPr>
            <a:picLocks noChangeAspect="1"/>
          </p:cNvPicPr>
          <p:nvPr/>
        </p:nvPicPr>
        <p:blipFill>
          <a:blip r:embed="rId2"/>
          <a:stretch>
            <a:fillRect/>
          </a:stretch>
        </p:blipFill>
        <p:spPr>
          <a:xfrm>
            <a:off x="15575" y="26656"/>
            <a:ext cx="12141200" cy="6858000"/>
          </a:xfrm>
          <a:prstGeom prst="rect">
            <a:avLst/>
          </a:prstGeom>
        </p:spPr>
      </p:pic>
      <p:pic>
        <p:nvPicPr>
          <p:cNvPr id="13" name="图片 12"/>
          <p:cNvPicPr>
            <a:picLocks noChangeAspect="1"/>
          </p:cNvPicPr>
          <p:nvPr/>
        </p:nvPicPr>
        <p:blipFill>
          <a:blip r:embed="rId3">
            <a:extLst/>
          </a:blip>
          <a:stretch>
            <a:fillRect/>
          </a:stretch>
        </p:blipFill>
        <p:spPr>
          <a:xfrm>
            <a:off x="-21038" y="-66675"/>
            <a:ext cx="12141200" cy="6858000"/>
          </a:xfrm>
          <a:prstGeom prst="rect">
            <a:avLst/>
          </a:prstGeom>
        </p:spPr>
      </p:pic>
      <p:grpSp>
        <p:nvGrpSpPr>
          <p:cNvPr id="94" name="组合 93"/>
          <p:cNvGrpSpPr/>
          <p:nvPr/>
        </p:nvGrpSpPr>
        <p:grpSpPr>
          <a:xfrm>
            <a:off x="60961" y="6683957"/>
            <a:ext cx="143828" cy="86476"/>
            <a:chOff x="563561" y="1968500"/>
            <a:chExt cx="454026" cy="114300"/>
          </a:xfrm>
        </p:grpSpPr>
        <p:cxnSp>
          <p:nvCxnSpPr>
            <p:cNvPr id="95" name="直接连接符 94"/>
            <p:cNvCxnSpPr/>
            <p:nvPr/>
          </p:nvCxnSpPr>
          <p:spPr>
            <a:xfrm>
              <a:off x="563561" y="19685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63561" y="2025650"/>
              <a:ext cx="4540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563561" y="2082800"/>
              <a:ext cx="288926"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圆: 空心 4"/>
          <p:cNvSpPr/>
          <p:nvPr/>
        </p:nvSpPr>
        <p:spPr>
          <a:xfrm>
            <a:off x="-1814284" y="-1694542"/>
            <a:ext cx="4205514" cy="4205514"/>
          </a:xfrm>
          <a:prstGeom prst="donut">
            <a:avLst>
              <a:gd name="adj" fmla="val 9862"/>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圆: 空心 5"/>
          <p:cNvSpPr/>
          <p:nvPr/>
        </p:nvSpPr>
        <p:spPr>
          <a:xfrm>
            <a:off x="11229975" y="6116865"/>
            <a:ext cx="674460" cy="674460"/>
          </a:xfrm>
          <a:prstGeom prst="donut">
            <a:avLst>
              <a:gd name="adj" fmla="val 22007"/>
            </a:avLst>
          </a:prstGeom>
          <a:solidFill>
            <a:srgbClr val="C3E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圆: 空心 6"/>
          <p:cNvSpPr/>
          <p:nvPr/>
        </p:nvSpPr>
        <p:spPr>
          <a:xfrm>
            <a:off x="7985125" y="151164"/>
            <a:ext cx="168276" cy="168276"/>
          </a:xfrm>
          <a:prstGeom prst="donut">
            <a:avLst>
              <a:gd name="adj" fmla="val 22007"/>
            </a:avLst>
          </a:prstGeom>
          <a:solidFill>
            <a:srgbClr val="488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菱形 8"/>
          <p:cNvSpPr/>
          <p:nvPr/>
        </p:nvSpPr>
        <p:spPr>
          <a:xfrm>
            <a:off x="482600" y="3598862"/>
            <a:ext cx="95251" cy="95251"/>
          </a:xfrm>
          <a:prstGeom prst="diamond">
            <a:avLst/>
          </a:prstGeom>
          <a:noFill/>
          <a:ln w="254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a:off x="11763374" y="671513"/>
            <a:ext cx="183129" cy="183129"/>
          </a:xfrm>
          <a:prstGeom prst="diamond">
            <a:avLst/>
          </a:prstGeom>
          <a:noFill/>
          <a:ln w="38100">
            <a:solidFill>
              <a:srgbClr val="488E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08237" y="414955"/>
            <a:ext cx="10755877" cy="6028090"/>
          </a:xfrm>
          <a:prstGeom prst="rect">
            <a:avLst/>
          </a:prstGeom>
          <a:solidFill>
            <a:schemeClr val="bg1"/>
          </a:solidFill>
          <a:ln>
            <a:noFill/>
          </a:ln>
          <a:effectLst>
            <a:outerShdw blurRad="381000" algn="ctr" rotWithShape="0">
              <a:srgbClr val="488EA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79714" y="748790"/>
            <a:ext cx="3416300" cy="461665"/>
          </a:xfrm>
          <a:prstGeom prst="rect">
            <a:avLst/>
          </a:prstGeom>
          <a:noFill/>
        </p:spPr>
        <p:txBody>
          <a:bodyPr wrap="square" rtlCol="0">
            <a:spAutoFit/>
          </a:bodyPr>
          <a:lstStyle/>
          <a:p>
            <a:pPr algn="ctr"/>
            <a:r>
              <a:rPr lang="zh-CN" altLang="en-US" sz="2400" b="1" dirty="0" smtClean="0">
                <a:latin typeface="Arial" panose="020B0604020202020204" pitchFamily="34" charset="0"/>
                <a:cs typeface="Arial" panose="020B0604020202020204" pitchFamily="34" charset="0"/>
              </a:rPr>
              <a:t>主要成因</a:t>
            </a:r>
            <a:endParaRPr lang="zh-CN" altLang="en-US" sz="2400" b="1" dirty="0">
              <a:latin typeface="Arial" panose="020B0604020202020204" pitchFamily="34" charset="0"/>
              <a:cs typeface="Arial" panose="020B0604020202020204" pitchFamily="34" charset="0"/>
            </a:endParaRPr>
          </a:p>
        </p:txBody>
      </p:sp>
      <p:sp>
        <p:nvSpPr>
          <p:cNvPr id="16" name="矩形: 圆角 15"/>
          <p:cNvSpPr/>
          <p:nvPr/>
        </p:nvSpPr>
        <p:spPr>
          <a:xfrm>
            <a:off x="1432046" y="1423713"/>
            <a:ext cx="2412030" cy="575194"/>
          </a:xfrm>
          <a:prstGeom prst="roundRect">
            <a:avLst/>
          </a:prstGeom>
          <a:solidFill>
            <a:schemeClr val="bg1"/>
          </a:solidFill>
          <a:ln>
            <a:noFill/>
          </a:ln>
          <a:effectLst>
            <a:outerShdw blurRad="50800" dist="38100" dir="5400000" algn="t" rotWithShape="0">
              <a:srgbClr val="488EA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solidFill>
                  <a:schemeClr val="tx1"/>
                </a:solidFill>
              </a:rPr>
              <a:t>社会</a:t>
            </a:r>
            <a:r>
              <a:rPr lang="zh-CN" altLang="en-US" dirty="0" smtClean="0">
                <a:solidFill>
                  <a:schemeClr val="tx1"/>
                </a:solidFill>
              </a:rPr>
              <a:t>革命的影响</a:t>
            </a:r>
            <a:endParaRPr lang="zh-CN" altLang="en-US" dirty="0"/>
          </a:p>
        </p:txBody>
      </p:sp>
      <p:sp>
        <p:nvSpPr>
          <p:cNvPr id="20" name="矩形: 圆角 19"/>
          <p:cNvSpPr/>
          <p:nvPr/>
        </p:nvSpPr>
        <p:spPr>
          <a:xfrm>
            <a:off x="3337888" y="1889584"/>
            <a:ext cx="2412030" cy="575194"/>
          </a:xfrm>
          <a:prstGeom prst="roundRect">
            <a:avLst/>
          </a:prstGeom>
          <a:solidFill>
            <a:schemeClr val="bg1"/>
          </a:solidFill>
          <a:ln>
            <a:noFill/>
          </a:ln>
          <a:effectLst>
            <a:outerShdw blurRad="50800" dist="38100" dir="5400000" algn="t" rotWithShape="0">
              <a:srgbClr val="488EA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文本框 20"/>
          <p:cNvSpPr txBox="1"/>
          <p:nvPr/>
        </p:nvSpPr>
        <p:spPr>
          <a:xfrm>
            <a:off x="3133372" y="1998907"/>
            <a:ext cx="2635220" cy="338554"/>
          </a:xfrm>
          <a:prstGeom prst="rect">
            <a:avLst/>
          </a:prstGeom>
          <a:noFill/>
        </p:spPr>
        <p:txBody>
          <a:bodyPr wrap="square" rtlCol="0">
            <a:spAutoFit/>
          </a:bodyPr>
          <a:lstStyle/>
          <a:p>
            <a:pPr algn="ctr"/>
            <a:r>
              <a:rPr lang="zh-CN" altLang="en-US" sz="1600" dirty="0" smtClean="0">
                <a:latin typeface="Arial" panose="020B0604020202020204" pitchFamily="34" charset="0"/>
                <a:cs typeface="Arial" panose="020B0604020202020204" pitchFamily="34" charset="0"/>
              </a:rPr>
              <a:t>苏共政治模式的影响</a:t>
            </a:r>
            <a:endParaRPr lang="zh-CN" altLang="en-US" sz="1600" dirty="0">
              <a:latin typeface="Arial" panose="020B0604020202020204" pitchFamily="34" charset="0"/>
              <a:cs typeface="Arial" panose="020B0604020202020204" pitchFamily="34" charset="0"/>
            </a:endParaRPr>
          </a:p>
        </p:txBody>
      </p:sp>
      <p:sp>
        <p:nvSpPr>
          <p:cNvPr id="29" name="矩形: 圆角 28"/>
          <p:cNvSpPr/>
          <p:nvPr/>
        </p:nvSpPr>
        <p:spPr>
          <a:xfrm>
            <a:off x="4079776" y="2664114"/>
            <a:ext cx="2412030" cy="575194"/>
          </a:xfrm>
          <a:prstGeom prst="roundRect">
            <a:avLst/>
          </a:prstGeom>
          <a:solidFill>
            <a:schemeClr val="bg1"/>
          </a:solidFill>
          <a:ln>
            <a:noFill/>
          </a:ln>
          <a:effectLst>
            <a:outerShdw blurRad="50800" dist="38100" dir="5400000" algn="t" rotWithShape="0">
              <a:srgbClr val="488EA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文本框 29"/>
          <p:cNvSpPr txBox="1"/>
          <p:nvPr/>
        </p:nvSpPr>
        <p:spPr>
          <a:xfrm>
            <a:off x="3848640" y="2767045"/>
            <a:ext cx="2635220" cy="369332"/>
          </a:xfrm>
          <a:prstGeom prst="rect">
            <a:avLst/>
          </a:prstGeom>
          <a:noFill/>
        </p:spPr>
        <p:txBody>
          <a:bodyPr wrap="square" rtlCol="0">
            <a:spAutoFit/>
          </a:bodyPr>
          <a:lstStyle/>
          <a:p>
            <a:pPr algn="ctr"/>
            <a:r>
              <a:rPr lang="zh-CN" altLang="en-US" dirty="0">
                <a:latin typeface="Arial" panose="020B0604020202020204" pitchFamily="34" charset="0"/>
                <a:cs typeface="Arial" panose="020B0604020202020204" pitchFamily="34" charset="0"/>
              </a:rPr>
              <a:t>计划经济</a:t>
            </a:r>
            <a:r>
              <a:rPr lang="zh-CN" altLang="en-US" dirty="0" smtClean="0">
                <a:latin typeface="Arial" panose="020B0604020202020204" pitchFamily="34" charset="0"/>
                <a:cs typeface="Arial" panose="020B0604020202020204" pitchFamily="34" charset="0"/>
              </a:rPr>
              <a:t>模式的影响</a:t>
            </a:r>
            <a:endParaRPr lang="zh-CN" altLang="en-US" dirty="0">
              <a:latin typeface="Arial" panose="020B0604020202020204" pitchFamily="34" charset="0"/>
              <a:cs typeface="Arial" panose="020B0604020202020204" pitchFamily="34" charset="0"/>
            </a:endParaRPr>
          </a:p>
        </p:txBody>
      </p:sp>
      <p:sp>
        <p:nvSpPr>
          <p:cNvPr id="32" name="矩形: 圆角 31"/>
          <p:cNvSpPr/>
          <p:nvPr/>
        </p:nvSpPr>
        <p:spPr>
          <a:xfrm>
            <a:off x="5465573" y="3381471"/>
            <a:ext cx="2412030" cy="575194"/>
          </a:xfrm>
          <a:prstGeom prst="roundRect">
            <a:avLst/>
          </a:prstGeom>
          <a:solidFill>
            <a:schemeClr val="bg1"/>
          </a:solidFill>
          <a:ln>
            <a:noFill/>
          </a:ln>
          <a:effectLst>
            <a:outerShdw blurRad="50800" dist="38100" dir="5400000" algn="t" rotWithShape="0">
              <a:srgbClr val="488EA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文本框 32"/>
          <p:cNvSpPr txBox="1"/>
          <p:nvPr/>
        </p:nvSpPr>
        <p:spPr>
          <a:xfrm>
            <a:off x="5325661" y="3540224"/>
            <a:ext cx="2635220" cy="400110"/>
          </a:xfrm>
          <a:prstGeom prst="rect">
            <a:avLst/>
          </a:prstGeom>
          <a:noFill/>
        </p:spPr>
        <p:txBody>
          <a:bodyPr wrap="square" rtlCol="0">
            <a:spAutoFit/>
          </a:bodyPr>
          <a:lstStyle/>
          <a:p>
            <a:pPr algn="ctr"/>
            <a:r>
              <a:rPr lang="zh-CN" altLang="en-US" sz="2000" dirty="0" smtClean="0">
                <a:latin typeface="Arial" panose="020B0604020202020204" pitchFamily="34" charset="0"/>
                <a:cs typeface="Arial" panose="020B0604020202020204" pitchFamily="34" charset="0"/>
              </a:rPr>
              <a:t>意识形态的影响</a:t>
            </a:r>
            <a:endParaRPr lang="zh-CN" altLang="en-US" sz="2000" dirty="0">
              <a:latin typeface="Arial" panose="020B0604020202020204" pitchFamily="34" charset="0"/>
              <a:cs typeface="Arial" panose="020B0604020202020204" pitchFamily="34" charset="0"/>
            </a:endParaRPr>
          </a:p>
        </p:txBody>
      </p:sp>
      <p:sp>
        <p:nvSpPr>
          <p:cNvPr id="38" name="文本框 37"/>
          <p:cNvSpPr txBox="1"/>
          <p:nvPr/>
        </p:nvSpPr>
        <p:spPr>
          <a:xfrm>
            <a:off x="6725951" y="4252814"/>
            <a:ext cx="2412030" cy="401328"/>
          </a:xfrm>
          <a:prstGeom prst="rect">
            <a:avLst/>
          </a:prstGeom>
          <a:noFill/>
        </p:spPr>
        <p:txBody>
          <a:bodyPr wrap="square" rtlCol="0">
            <a:spAutoFit/>
          </a:bodyPr>
          <a:lstStyle/>
          <a:p>
            <a:pPr>
              <a:lnSpc>
                <a:spcPct val="120000"/>
              </a:lnSpc>
            </a:pPr>
            <a:r>
              <a:rPr lang="zh-CN" altLang="en-US" dirty="0" smtClean="0">
                <a:latin typeface="Arial" panose="020B0604020202020204" pitchFamily="34" charset="0"/>
                <a:cs typeface="Arial" panose="020B0604020202020204" pitchFamily="34" charset="0"/>
              </a:rPr>
              <a:t>政权组织结构的影响</a:t>
            </a:r>
            <a:endParaRPr lang="zh-CN" altLang="en-US" dirty="0">
              <a:latin typeface="Arial" panose="020B0604020202020204" pitchFamily="34" charset="0"/>
              <a:cs typeface="Arial" panose="020B0604020202020204" pitchFamily="34" charset="0"/>
            </a:endParaRPr>
          </a:p>
        </p:txBody>
      </p:sp>
      <p:sp>
        <p:nvSpPr>
          <p:cNvPr id="43" name="文本框 42"/>
          <p:cNvSpPr txBox="1"/>
          <p:nvPr/>
        </p:nvSpPr>
        <p:spPr>
          <a:xfrm>
            <a:off x="8204290" y="4997758"/>
            <a:ext cx="2412030" cy="390876"/>
          </a:xfrm>
          <a:prstGeom prst="rect">
            <a:avLst/>
          </a:prstGeom>
          <a:noFill/>
        </p:spPr>
        <p:txBody>
          <a:bodyPr wrap="square" rtlCol="0">
            <a:spAutoFit/>
          </a:bodyPr>
          <a:lstStyle/>
          <a:p>
            <a:pPr algn="l">
              <a:lnSpc>
                <a:spcPct val="114000"/>
              </a:lnSpc>
            </a:pPr>
            <a:r>
              <a:rPr lang="zh-CN" altLang="en-US" dirty="0" smtClean="0">
                <a:latin typeface="等线" panose="02010600030101010101" pitchFamily="2" charset="-122"/>
                <a:ea typeface="等线" panose="02010600030101010101" pitchFamily="2" charset="-122"/>
                <a:sym typeface="+mn-ea"/>
              </a:rPr>
              <a:t>政纲失误的影响</a:t>
            </a:r>
            <a:endParaRPr lang="zh-CN" altLang="en-US" dirty="0">
              <a:latin typeface="等线" panose="02010600030101010101" pitchFamily="2" charset="-122"/>
              <a:ea typeface="等线" panose="02010600030101010101" pitchFamily="2" charset="-122"/>
              <a:sym typeface="+mn-ea"/>
            </a:endParaRPr>
          </a:p>
        </p:txBody>
      </p:sp>
      <p:sp>
        <p:nvSpPr>
          <p:cNvPr id="49" name="文本框 48"/>
          <p:cNvSpPr txBox="1"/>
          <p:nvPr/>
        </p:nvSpPr>
        <p:spPr>
          <a:xfrm>
            <a:off x="9375889" y="2238855"/>
            <a:ext cx="1679226" cy="1425711"/>
          </a:xfrm>
          <a:prstGeom prst="rect">
            <a:avLst/>
          </a:prstGeom>
          <a:noFill/>
        </p:spPr>
        <p:txBody>
          <a:bodyPr wrap="square" rtlCol="0">
            <a:spAutoFit/>
          </a:bodyPr>
          <a:lstStyle/>
          <a:p>
            <a:pPr>
              <a:lnSpc>
                <a:spcPct val="114000"/>
              </a:lnSpc>
            </a:pPr>
            <a:r>
              <a:rPr lang="zh-CN" altLang="en-US" sz="1600" dirty="0" smtClean="0">
                <a:latin typeface="宋体" pitchFamily="2" charset="-122"/>
                <a:ea typeface="宋体" pitchFamily="2" charset="-122"/>
                <a:sym typeface="+mn-ea"/>
              </a:rPr>
              <a:t>另外：</a:t>
            </a:r>
            <a:r>
              <a:rPr lang="zh-CN" altLang="en-US" sz="1600" dirty="0">
                <a:latin typeface="宋体" pitchFamily="2" charset="-122"/>
                <a:ea typeface="宋体" pitchFamily="2" charset="-122"/>
              </a:rPr>
              <a:t>中国传统文化的</a:t>
            </a:r>
            <a:r>
              <a:rPr lang="zh-CN" altLang="en-US" sz="1600" dirty="0" smtClean="0">
                <a:latin typeface="宋体" pitchFamily="2" charset="-122"/>
                <a:ea typeface="宋体" pitchFamily="2" charset="-122"/>
              </a:rPr>
              <a:t>影响、战争</a:t>
            </a:r>
            <a:r>
              <a:rPr lang="zh-CN" altLang="en-US" sz="1600" dirty="0">
                <a:latin typeface="宋体" pitchFamily="2" charset="-122"/>
                <a:ea typeface="宋体" pitchFamily="2" charset="-122"/>
              </a:rPr>
              <a:t>年代控制</a:t>
            </a:r>
            <a:r>
              <a:rPr lang="zh-CN" altLang="en-US" sz="1600" dirty="0" smtClean="0">
                <a:latin typeface="宋体" pitchFamily="2" charset="-122"/>
                <a:ea typeface="宋体" pitchFamily="2" charset="-122"/>
              </a:rPr>
              <a:t>一切的思想等等</a:t>
            </a:r>
            <a:endParaRPr lang="zh-CN" altLang="en-US" sz="1600" dirty="0">
              <a:latin typeface="宋体" pitchFamily="2" charset="-122"/>
              <a:ea typeface="宋体" pitchFamily="2" charset="-122"/>
            </a:endParaRPr>
          </a:p>
          <a:p>
            <a:pPr algn="l">
              <a:lnSpc>
                <a:spcPct val="114000"/>
              </a:lnSpc>
            </a:pPr>
            <a:endParaRPr lang="zh-CN" altLang="en-US" sz="1200" dirty="0">
              <a:solidFill>
                <a:schemeClr val="tx1">
                  <a:lumMod val="65000"/>
                  <a:lumOff val="35000"/>
                </a:schemeClr>
              </a:solidFill>
              <a:latin typeface="等线" panose="02010600030101010101" pitchFamily="2" charset="-122"/>
              <a:ea typeface="等线" panose="02010600030101010101" pitchFamily="2" charset="-122"/>
              <a:sym typeface="+mn-ea"/>
            </a:endParaRPr>
          </a:p>
        </p:txBody>
      </p:sp>
      <p:grpSp>
        <p:nvGrpSpPr>
          <p:cNvPr id="85" name="组合 84"/>
          <p:cNvGrpSpPr/>
          <p:nvPr/>
        </p:nvGrpSpPr>
        <p:grpSpPr>
          <a:xfrm>
            <a:off x="10599662" y="804691"/>
            <a:ext cx="612624" cy="349862"/>
            <a:chOff x="10372876" y="782128"/>
            <a:chExt cx="612624" cy="349862"/>
          </a:xfrm>
        </p:grpSpPr>
        <p:sp>
          <p:nvSpPr>
            <p:cNvPr id="81" name="Freeform 12"/>
            <p:cNvSpPr/>
            <p:nvPr/>
          </p:nvSpPr>
          <p:spPr bwMode="auto">
            <a:xfrm>
              <a:off x="10682128" y="862801"/>
              <a:ext cx="303372" cy="269189"/>
            </a:xfrm>
            <a:custGeom>
              <a:avLst/>
              <a:gdLst>
                <a:gd name="T0" fmla="*/ 146 w 211"/>
                <a:gd name="T1" fmla="*/ 68 h 187"/>
                <a:gd name="T2" fmla="*/ 208 w 211"/>
                <a:gd name="T3" fmla="*/ 102 h 187"/>
                <a:gd name="T4" fmla="*/ 152 w 211"/>
                <a:gd name="T5" fmla="*/ 118 h 187"/>
                <a:gd name="T6" fmla="*/ 117 w 211"/>
                <a:gd name="T7" fmla="*/ 125 h 187"/>
                <a:gd name="T8" fmla="*/ 149 w 211"/>
                <a:gd name="T9" fmla="*/ 150 h 187"/>
                <a:gd name="T10" fmla="*/ 127 w 211"/>
                <a:gd name="T11" fmla="*/ 181 h 187"/>
                <a:gd name="T12" fmla="*/ 9 w 211"/>
                <a:gd name="T13" fmla="*/ 115 h 187"/>
                <a:gd name="T14" fmla="*/ 51 w 211"/>
                <a:gd name="T15" fmla="*/ 44 h 187"/>
                <a:gd name="T16" fmla="*/ 105 w 211"/>
                <a:gd name="T17" fmla="*/ 4 h 187"/>
                <a:gd name="T18" fmla="*/ 137 w 211"/>
                <a:gd name="T19" fmla="*/ 30 h 187"/>
                <a:gd name="T20" fmla="*/ 107 w 211"/>
                <a:gd name="T21" fmla="*/ 67 h 187"/>
                <a:gd name="T22" fmla="*/ 11 w 211"/>
                <a:gd name="T23" fmla="*/ 108 h 187"/>
                <a:gd name="T24" fmla="*/ 83 w 211"/>
                <a:gd name="T25" fmla="*/ 150 h 187"/>
                <a:gd name="T26" fmla="*/ 132 w 211"/>
                <a:gd name="T27" fmla="*/ 176 h 187"/>
                <a:gd name="T28" fmla="*/ 10 w 211"/>
                <a:gd name="T29" fmla="*/ 99 h 187"/>
                <a:gd name="T30" fmla="*/ 150 w 211"/>
                <a:gd name="T31" fmla="*/ 163 h 187"/>
                <a:gd name="T32" fmla="*/ 129 w 211"/>
                <a:gd name="T33" fmla="*/ 150 h 187"/>
                <a:gd name="T34" fmla="*/ 21 w 211"/>
                <a:gd name="T35" fmla="*/ 84 h 187"/>
                <a:gd name="T36" fmla="*/ 48 w 211"/>
                <a:gd name="T37" fmla="*/ 55 h 187"/>
                <a:gd name="T38" fmla="*/ 132 w 211"/>
                <a:gd name="T39" fmla="*/ 112 h 187"/>
                <a:gd name="T40" fmla="*/ 162 w 211"/>
                <a:gd name="T41" fmla="*/ 112 h 187"/>
                <a:gd name="T42" fmla="*/ 124 w 211"/>
                <a:gd name="T43" fmla="*/ 89 h 187"/>
                <a:gd name="T44" fmla="*/ 63 w 211"/>
                <a:gd name="T45" fmla="*/ 52 h 187"/>
                <a:gd name="T46" fmla="*/ 108 w 211"/>
                <a:gd name="T47" fmla="*/ 129 h 187"/>
                <a:gd name="T48" fmla="*/ 90 w 211"/>
                <a:gd name="T49" fmla="*/ 105 h 187"/>
                <a:gd name="T50" fmla="*/ 27 w 211"/>
                <a:gd name="T51" fmla="*/ 74 h 187"/>
                <a:gd name="T52" fmla="*/ 41 w 211"/>
                <a:gd name="T53" fmla="*/ 91 h 187"/>
                <a:gd name="T54" fmla="*/ 124 w 211"/>
                <a:gd name="T55" fmla="*/ 114 h 187"/>
                <a:gd name="T56" fmla="*/ 49 w 211"/>
                <a:gd name="T57" fmla="*/ 62 h 187"/>
                <a:gd name="T58" fmla="*/ 39 w 211"/>
                <a:gd name="T59" fmla="*/ 62 h 187"/>
                <a:gd name="T60" fmla="*/ 48 w 211"/>
                <a:gd name="T61" fmla="*/ 74 h 187"/>
                <a:gd name="T62" fmla="*/ 124 w 211"/>
                <a:gd name="T63" fmla="*/ 114 h 187"/>
                <a:gd name="T64" fmla="*/ 120 w 211"/>
                <a:gd name="T65" fmla="*/ 38 h 187"/>
                <a:gd name="T66" fmla="*/ 83 w 211"/>
                <a:gd name="T67" fmla="*/ 25 h 187"/>
                <a:gd name="T68" fmla="*/ 106 w 211"/>
                <a:gd name="T69" fmla="*/ 43 h 187"/>
                <a:gd name="T70" fmla="*/ 125 w 211"/>
                <a:gd name="T71" fmla="*/ 37 h 187"/>
                <a:gd name="T72" fmla="*/ 108 w 211"/>
                <a:gd name="T73" fmla="*/ 15 h 187"/>
                <a:gd name="T74" fmla="*/ 192 w 211"/>
                <a:gd name="T75" fmla="*/ 110 h 187"/>
                <a:gd name="T76" fmla="*/ 135 w 211"/>
                <a:gd name="T77" fmla="*/ 75 h 187"/>
                <a:gd name="T78" fmla="*/ 176 w 211"/>
                <a:gd name="T79" fmla="*/ 100 h 187"/>
                <a:gd name="T80" fmla="*/ 174 w 211"/>
                <a:gd name="T81" fmla="*/ 105 h 187"/>
                <a:gd name="T82" fmla="*/ 115 w 211"/>
                <a:gd name="T83" fmla="*/ 77 h 187"/>
                <a:gd name="T84" fmla="*/ 168 w 211"/>
                <a:gd name="T85" fmla="*/ 110 h 187"/>
                <a:gd name="T86" fmla="*/ 192 w 211"/>
                <a:gd name="T87" fmla="*/ 110 h 187"/>
                <a:gd name="T88" fmla="*/ 68 w 211"/>
                <a:gd name="T89" fmla="*/ 50 h 187"/>
                <a:gd name="T90" fmla="*/ 99 w 211"/>
                <a:gd name="T91" fmla="*/ 65 h 187"/>
                <a:gd name="T92" fmla="*/ 99 w 211"/>
                <a:gd name="T93" fmla="*/ 58 h 187"/>
                <a:gd name="T94" fmla="*/ 63 w 211"/>
                <a:gd name="T95" fmla="*/ 42 h 187"/>
                <a:gd name="T96" fmla="*/ 107 w 211"/>
                <a:gd name="T97" fmla="*/ 49 h 187"/>
                <a:gd name="T98" fmla="*/ 72 w 211"/>
                <a:gd name="T99" fmla="*/ 34 h 187"/>
                <a:gd name="T100" fmla="*/ 73 w 211"/>
                <a:gd name="T101" fmla="*/ 38 h 187"/>
                <a:gd name="T102" fmla="*/ 107 w 211"/>
                <a:gd name="T103" fmla="*/ 51 h 187"/>
                <a:gd name="T104" fmla="*/ 203 w 211"/>
                <a:gd name="T105" fmla="*/ 97 h 187"/>
                <a:gd name="T106" fmla="*/ 165 w 211"/>
                <a:gd name="T107" fmla="*/ 74 h 187"/>
                <a:gd name="T108" fmla="*/ 131 w 211"/>
                <a:gd name="T109" fmla="*/ 24 h 187"/>
                <a:gd name="T110" fmla="*/ 186 w 211"/>
                <a:gd name="T111" fmla="*/ 74 h 187"/>
                <a:gd name="T112" fmla="*/ 186 w 211"/>
                <a:gd name="T113" fmla="*/ 74 h 187"/>
                <a:gd name="T114" fmla="*/ 149 w 211"/>
                <a:gd name="T115" fmla="*/ 74 h 187"/>
                <a:gd name="T116" fmla="*/ 60 w 211"/>
                <a:gd name="T117" fmla="*/ 143 h 187"/>
                <a:gd name="T118" fmla="*/ 60 w 211"/>
                <a:gd name="T119" fmla="*/ 1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1" h="187">
                  <a:moveTo>
                    <a:pt x="107" y="67"/>
                  </a:moveTo>
                  <a:cubicBezTo>
                    <a:pt x="120" y="70"/>
                    <a:pt x="133" y="70"/>
                    <a:pt x="146" y="68"/>
                  </a:cubicBezTo>
                  <a:cubicBezTo>
                    <a:pt x="158" y="66"/>
                    <a:pt x="171" y="66"/>
                    <a:pt x="183" y="66"/>
                  </a:cubicBezTo>
                  <a:cubicBezTo>
                    <a:pt x="205" y="67"/>
                    <a:pt x="211" y="84"/>
                    <a:pt x="208" y="102"/>
                  </a:cubicBezTo>
                  <a:cubicBezTo>
                    <a:pt x="206" y="112"/>
                    <a:pt x="198" y="117"/>
                    <a:pt x="188" y="117"/>
                  </a:cubicBezTo>
                  <a:cubicBezTo>
                    <a:pt x="176" y="118"/>
                    <a:pt x="164" y="118"/>
                    <a:pt x="152" y="118"/>
                  </a:cubicBezTo>
                  <a:cubicBezTo>
                    <a:pt x="143" y="118"/>
                    <a:pt x="134" y="119"/>
                    <a:pt x="125" y="120"/>
                  </a:cubicBezTo>
                  <a:cubicBezTo>
                    <a:pt x="121" y="120"/>
                    <a:pt x="118" y="122"/>
                    <a:pt x="117" y="125"/>
                  </a:cubicBezTo>
                  <a:cubicBezTo>
                    <a:pt x="120" y="130"/>
                    <a:pt x="126" y="132"/>
                    <a:pt x="131" y="136"/>
                  </a:cubicBezTo>
                  <a:cubicBezTo>
                    <a:pt x="138" y="140"/>
                    <a:pt x="144" y="145"/>
                    <a:pt x="149" y="150"/>
                  </a:cubicBezTo>
                  <a:cubicBezTo>
                    <a:pt x="154" y="156"/>
                    <a:pt x="157" y="164"/>
                    <a:pt x="154" y="172"/>
                  </a:cubicBezTo>
                  <a:cubicBezTo>
                    <a:pt x="151" y="182"/>
                    <a:pt x="137" y="187"/>
                    <a:pt x="127" y="181"/>
                  </a:cubicBezTo>
                  <a:cubicBezTo>
                    <a:pt x="106" y="169"/>
                    <a:pt x="82" y="162"/>
                    <a:pt x="61" y="151"/>
                  </a:cubicBezTo>
                  <a:cubicBezTo>
                    <a:pt x="42" y="142"/>
                    <a:pt x="23" y="131"/>
                    <a:pt x="9" y="115"/>
                  </a:cubicBezTo>
                  <a:cubicBezTo>
                    <a:pt x="0" y="105"/>
                    <a:pt x="0" y="93"/>
                    <a:pt x="9" y="84"/>
                  </a:cubicBezTo>
                  <a:cubicBezTo>
                    <a:pt x="22" y="70"/>
                    <a:pt x="36" y="57"/>
                    <a:pt x="51" y="44"/>
                  </a:cubicBezTo>
                  <a:cubicBezTo>
                    <a:pt x="63" y="35"/>
                    <a:pt x="75" y="25"/>
                    <a:pt x="86" y="15"/>
                  </a:cubicBezTo>
                  <a:cubicBezTo>
                    <a:pt x="91" y="10"/>
                    <a:pt x="98" y="7"/>
                    <a:pt x="105" y="4"/>
                  </a:cubicBezTo>
                  <a:cubicBezTo>
                    <a:pt x="117" y="0"/>
                    <a:pt x="135" y="9"/>
                    <a:pt x="139" y="20"/>
                  </a:cubicBezTo>
                  <a:cubicBezTo>
                    <a:pt x="140" y="23"/>
                    <a:pt x="139" y="27"/>
                    <a:pt x="137" y="30"/>
                  </a:cubicBezTo>
                  <a:cubicBezTo>
                    <a:pt x="134" y="38"/>
                    <a:pt x="128" y="44"/>
                    <a:pt x="120" y="48"/>
                  </a:cubicBezTo>
                  <a:cubicBezTo>
                    <a:pt x="113" y="52"/>
                    <a:pt x="108" y="59"/>
                    <a:pt x="107" y="67"/>
                  </a:cubicBezTo>
                  <a:close/>
                  <a:moveTo>
                    <a:pt x="10" y="99"/>
                  </a:moveTo>
                  <a:cubicBezTo>
                    <a:pt x="8" y="102"/>
                    <a:pt x="9" y="106"/>
                    <a:pt x="11" y="108"/>
                  </a:cubicBezTo>
                  <a:cubicBezTo>
                    <a:pt x="16" y="114"/>
                    <a:pt x="22" y="119"/>
                    <a:pt x="30" y="122"/>
                  </a:cubicBezTo>
                  <a:cubicBezTo>
                    <a:pt x="48" y="130"/>
                    <a:pt x="66" y="140"/>
                    <a:pt x="83" y="150"/>
                  </a:cubicBezTo>
                  <a:cubicBezTo>
                    <a:pt x="90" y="154"/>
                    <a:pt x="95" y="159"/>
                    <a:pt x="101" y="162"/>
                  </a:cubicBezTo>
                  <a:cubicBezTo>
                    <a:pt x="111" y="167"/>
                    <a:pt x="121" y="172"/>
                    <a:pt x="132" y="176"/>
                  </a:cubicBezTo>
                  <a:cubicBezTo>
                    <a:pt x="138" y="178"/>
                    <a:pt x="145" y="176"/>
                    <a:pt x="148" y="171"/>
                  </a:cubicBezTo>
                  <a:cubicBezTo>
                    <a:pt x="102" y="147"/>
                    <a:pt x="56" y="123"/>
                    <a:pt x="10" y="99"/>
                  </a:cubicBezTo>
                  <a:close/>
                  <a:moveTo>
                    <a:pt x="10" y="92"/>
                  </a:moveTo>
                  <a:cubicBezTo>
                    <a:pt x="56" y="117"/>
                    <a:pt x="99" y="145"/>
                    <a:pt x="150" y="163"/>
                  </a:cubicBezTo>
                  <a:cubicBezTo>
                    <a:pt x="146" y="155"/>
                    <a:pt x="145" y="149"/>
                    <a:pt x="136" y="153"/>
                  </a:cubicBezTo>
                  <a:cubicBezTo>
                    <a:pt x="134" y="154"/>
                    <a:pt x="131" y="152"/>
                    <a:pt x="129" y="150"/>
                  </a:cubicBezTo>
                  <a:cubicBezTo>
                    <a:pt x="113" y="138"/>
                    <a:pt x="97" y="127"/>
                    <a:pt x="79" y="118"/>
                  </a:cubicBezTo>
                  <a:cubicBezTo>
                    <a:pt x="59" y="108"/>
                    <a:pt x="40" y="96"/>
                    <a:pt x="21" y="84"/>
                  </a:cubicBezTo>
                  <a:cubicBezTo>
                    <a:pt x="17" y="86"/>
                    <a:pt x="14" y="89"/>
                    <a:pt x="10" y="92"/>
                  </a:cubicBezTo>
                  <a:close/>
                  <a:moveTo>
                    <a:pt x="48" y="55"/>
                  </a:moveTo>
                  <a:cubicBezTo>
                    <a:pt x="49" y="56"/>
                    <a:pt x="49" y="56"/>
                    <a:pt x="49" y="57"/>
                  </a:cubicBezTo>
                  <a:cubicBezTo>
                    <a:pt x="77" y="75"/>
                    <a:pt x="106" y="91"/>
                    <a:pt x="132" y="112"/>
                  </a:cubicBezTo>
                  <a:cubicBezTo>
                    <a:pt x="133" y="113"/>
                    <a:pt x="134" y="113"/>
                    <a:pt x="135" y="113"/>
                  </a:cubicBezTo>
                  <a:cubicBezTo>
                    <a:pt x="144" y="113"/>
                    <a:pt x="153" y="113"/>
                    <a:pt x="162" y="112"/>
                  </a:cubicBezTo>
                  <a:cubicBezTo>
                    <a:pt x="157" y="107"/>
                    <a:pt x="151" y="103"/>
                    <a:pt x="145" y="101"/>
                  </a:cubicBezTo>
                  <a:cubicBezTo>
                    <a:pt x="137" y="98"/>
                    <a:pt x="130" y="94"/>
                    <a:pt x="124" y="89"/>
                  </a:cubicBezTo>
                  <a:cubicBezTo>
                    <a:pt x="120" y="86"/>
                    <a:pt x="115" y="83"/>
                    <a:pt x="111" y="80"/>
                  </a:cubicBezTo>
                  <a:cubicBezTo>
                    <a:pt x="94" y="72"/>
                    <a:pt x="79" y="62"/>
                    <a:pt x="63" y="52"/>
                  </a:cubicBezTo>
                  <a:cubicBezTo>
                    <a:pt x="56" y="48"/>
                    <a:pt x="56" y="46"/>
                    <a:pt x="48" y="55"/>
                  </a:cubicBezTo>
                  <a:close/>
                  <a:moveTo>
                    <a:pt x="108" y="129"/>
                  </a:moveTo>
                  <a:cubicBezTo>
                    <a:pt x="114" y="118"/>
                    <a:pt x="106" y="114"/>
                    <a:pt x="98" y="110"/>
                  </a:cubicBezTo>
                  <a:cubicBezTo>
                    <a:pt x="96" y="109"/>
                    <a:pt x="93" y="107"/>
                    <a:pt x="90" y="105"/>
                  </a:cubicBezTo>
                  <a:cubicBezTo>
                    <a:pt x="73" y="94"/>
                    <a:pt x="54" y="85"/>
                    <a:pt x="37" y="72"/>
                  </a:cubicBezTo>
                  <a:cubicBezTo>
                    <a:pt x="33" y="69"/>
                    <a:pt x="30" y="70"/>
                    <a:pt x="27" y="74"/>
                  </a:cubicBezTo>
                  <a:cubicBezTo>
                    <a:pt x="24" y="78"/>
                    <a:pt x="27" y="80"/>
                    <a:pt x="30" y="83"/>
                  </a:cubicBezTo>
                  <a:cubicBezTo>
                    <a:pt x="33" y="86"/>
                    <a:pt x="37" y="88"/>
                    <a:pt x="41" y="91"/>
                  </a:cubicBezTo>
                  <a:cubicBezTo>
                    <a:pt x="63" y="105"/>
                    <a:pt x="85" y="117"/>
                    <a:pt x="108" y="129"/>
                  </a:cubicBezTo>
                  <a:close/>
                  <a:moveTo>
                    <a:pt x="124" y="114"/>
                  </a:moveTo>
                  <a:cubicBezTo>
                    <a:pt x="124" y="112"/>
                    <a:pt x="123" y="110"/>
                    <a:pt x="122" y="109"/>
                  </a:cubicBezTo>
                  <a:cubicBezTo>
                    <a:pt x="98" y="93"/>
                    <a:pt x="73" y="78"/>
                    <a:pt x="49" y="62"/>
                  </a:cubicBezTo>
                  <a:cubicBezTo>
                    <a:pt x="48" y="61"/>
                    <a:pt x="46" y="61"/>
                    <a:pt x="45" y="60"/>
                  </a:cubicBezTo>
                  <a:cubicBezTo>
                    <a:pt x="42" y="59"/>
                    <a:pt x="40" y="60"/>
                    <a:pt x="39" y="62"/>
                  </a:cubicBezTo>
                  <a:cubicBezTo>
                    <a:pt x="36" y="65"/>
                    <a:pt x="38" y="67"/>
                    <a:pt x="40" y="68"/>
                  </a:cubicBezTo>
                  <a:cubicBezTo>
                    <a:pt x="43" y="70"/>
                    <a:pt x="45" y="72"/>
                    <a:pt x="48" y="74"/>
                  </a:cubicBezTo>
                  <a:cubicBezTo>
                    <a:pt x="69" y="87"/>
                    <a:pt x="90" y="100"/>
                    <a:pt x="111" y="113"/>
                  </a:cubicBezTo>
                  <a:cubicBezTo>
                    <a:pt x="115" y="116"/>
                    <a:pt x="120" y="116"/>
                    <a:pt x="124" y="114"/>
                  </a:cubicBezTo>
                  <a:close/>
                  <a:moveTo>
                    <a:pt x="94" y="17"/>
                  </a:moveTo>
                  <a:cubicBezTo>
                    <a:pt x="100" y="26"/>
                    <a:pt x="115" y="26"/>
                    <a:pt x="120" y="38"/>
                  </a:cubicBezTo>
                  <a:cubicBezTo>
                    <a:pt x="110" y="34"/>
                    <a:pt x="101" y="29"/>
                    <a:pt x="92" y="23"/>
                  </a:cubicBezTo>
                  <a:cubicBezTo>
                    <a:pt x="88" y="20"/>
                    <a:pt x="86" y="22"/>
                    <a:pt x="83" y="25"/>
                  </a:cubicBezTo>
                  <a:cubicBezTo>
                    <a:pt x="80" y="29"/>
                    <a:pt x="84" y="31"/>
                    <a:pt x="87" y="32"/>
                  </a:cubicBezTo>
                  <a:cubicBezTo>
                    <a:pt x="93" y="36"/>
                    <a:pt x="100" y="39"/>
                    <a:pt x="106" y="43"/>
                  </a:cubicBezTo>
                  <a:cubicBezTo>
                    <a:pt x="114" y="48"/>
                    <a:pt x="115" y="48"/>
                    <a:pt x="121" y="41"/>
                  </a:cubicBezTo>
                  <a:cubicBezTo>
                    <a:pt x="123" y="40"/>
                    <a:pt x="124" y="38"/>
                    <a:pt x="125" y="37"/>
                  </a:cubicBezTo>
                  <a:cubicBezTo>
                    <a:pt x="130" y="33"/>
                    <a:pt x="128" y="30"/>
                    <a:pt x="125" y="26"/>
                  </a:cubicBezTo>
                  <a:cubicBezTo>
                    <a:pt x="120" y="21"/>
                    <a:pt x="113" y="19"/>
                    <a:pt x="108" y="15"/>
                  </a:cubicBezTo>
                  <a:cubicBezTo>
                    <a:pt x="102" y="11"/>
                    <a:pt x="98" y="12"/>
                    <a:pt x="94" y="17"/>
                  </a:cubicBezTo>
                  <a:close/>
                  <a:moveTo>
                    <a:pt x="192" y="110"/>
                  </a:moveTo>
                  <a:cubicBezTo>
                    <a:pt x="193" y="107"/>
                    <a:pt x="193" y="107"/>
                    <a:pt x="193" y="107"/>
                  </a:cubicBezTo>
                  <a:cubicBezTo>
                    <a:pt x="175" y="95"/>
                    <a:pt x="155" y="84"/>
                    <a:pt x="135" y="75"/>
                  </a:cubicBezTo>
                  <a:cubicBezTo>
                    <a:pt x="137" y="79"/>
                    <a:pt x="141" y="80"/>
                    <a:pt x="144" y="82"/>
                  </a:cubicBezTo>
                  <a:cubicBezTo>
                    <a:pt x="155" y="88"/>
                    <a:pt x="165" y="94"/>
                    <a:pt x="176" y="100"/>
                  </a:cubicBezTo>
                  <a:cubicBezTo>
                    <a:pt x="178" y="101"/>
                    <a:pt x="180" y="103"/>
                    <a:pt x="179" y="105"/>
                  </a:cubicBezTo>
                  <a:cubicBezTo>
                    <a:pt x="177" y="108"/>
                    <a:pt x="176" y="106"/>
                    <a:pt x="174" y="105"/>
                  </a:cubicBezTo>
                  <a:cubicBezTo>
                    <a:pt x="158" y="96"/>
                    <a:pt x="143" y="87"/>
                    <a:pt x="128" y="79"/>
                  </a:cubicBezTo>
                  <a:cubicBezTo>
                    <a:pt x="122" y="75"/>
                    <a:pt x="122" y="75"/>
                    <a:pt x="115" y="77"/>
                  </a:cubicBezTo>
                  <a:cubicBezTo>
                    <a:pt x="126" y="86"/>
                    <a:pt x="138" y="93"/>
                    <a:pt x="150" y="98"/>
                  </a:cubicBezTo>
                  <a:cubicBezTo>
                    <a:pt x="157" y="100"/>
                    <a:pt x="163" y="104"/>
                    <a:pt x="168" y="110"/>
                  </a:cubicBezTo>
                  <a:cubicBezTo>
                    <a:pt x="170" y="112"/>
                    <a:pt x="172" y="113"/>
                    <a:pt x="175" y="112"/>
                  </a:cubicBezTo>
                  <a:cubicBezTo>
                    <a:pt x="181" y="112"/>
                    <a:pt x="187" y="111"/>
                    <a:pt x="192" y="110"/>
                  </a:cubicBezTo>
                  <a:close/>
                  <a:moveTo>
                    <a:pt x="63" y="42"/>
                  </a:moveTo>
                  <a:cubicBezTo>
                    <a:pt x="63" y="46"/>
                    <a:pt x="65" y="48"/>
                    <a:pt x="68" y="50"/>
                  </a:cubicBezTo>
                  <a:cubicBezTo>
                    <a:pt x="76" y="55"/>
                    <a:pt x="85" y="60"/>
                    <a:pt x="93" y="65"/>
                  </a:cubicBezTo>
                  <a:cubicBezTo>
                    <a:pt x="95" y="66"/>
                    <a:pt x="98" y="68"/>
                    <a:pt x="99" y="65"/>
                  </a:cubicBezTo>
                  <a:cubicBezTo>
                    <a:pt x="101" y="63"/>
                    <a:pt x="101" y="60"/>
                    <a:pt x="99" y="58"/>
                  </a:cubicBezTo>
                  <a:cubicBezTo>
                    <a:pt x="99" y="58"/>
                    <a:pt x="99" y="58"/>
                    <a:pt x="99" y="58"/>
                  </a:cubicBezTo>
                  <a:cubicBezTo>
                    <a:pt x="88" y="52"/>
                    <a:pt x="77" y="46"/>
                    <a:pt x="66" y="41"/>
                  </a:cubicBezTo>
                  <a:cubicBezTo>
                    <a:pt x="65" y="41"/>
                    <a:pt x="64" y="42"/>
                    <a:pt x="63" y="42"/>
                  </a:cubicBezTo>
                  <a:close/>
                  <a:moveTo>
                    <a:pt x="107" y="51"/>
                  </a:moveTo>
                  <a:cubicBezTo>
                    <a:pt x="107" y="51"/>
                    <a:pt x="107" y="49"/>
                    <a:pt x="107" y="49"/>
                  </a:cubicBezTo>
                  <a:cubicBezTo>
                    <a:pt x="97" y="42"/>
                    <a:pt x="86" y="38"/>
                    <a:pt x="76" y="32"/>
                  </a:cubicBezTo>
                  <a:cubicBezTo>
                    <a:pt x="75" y="31"/>
                    <a:pt x="73" y="33"/>
                    <a:pt x="72" y="34"/>
                  </a:cubicBezTo>
                  <a:cubicBezTo>
                    <a:pt x="71" y="35"/>
                    <a:pt x="71" y="37"/>
                    <a:pt x="73" y="38"/>
                  </a:cubicBezTo>
                  <a:cubicBezTo>
                    <a:pt x="73" y="38"/>
                    <a:pt x="73" y="38"/>
                    <a:pt x="73" y="38"/>
                  </a:cubicBezTo>
                  <a:cubicBezTo>
                    <a:pt x="82" y="44"/>
                    <a:pt x="92" y="50"/>
                    <a:pt x="103" y="54"/>
                  </a:cubicBezTo>
                  <a:cubicBezTo>
                    <a:pt x="105" y="55"/>
                    <a:pt x="106" y="53"/>
                    <a:pt x="107" y="51"/>
                  </a:cubicBezTo>
                  <a:close/>
                  <a:moveTo>
                    <a:pt x="165" y="74"/>
                  </a:moveTo>
                  <a:cubicBezTo>
                    <a:pt x="176" y="84"/>
                    <a:pt x="189" y="92"/>
                    <a:pt x="203" y="97"/>
                  </a:cubicBezTo>
                  <a:cubicBezTo>
                    <a:pt x="195" y="84"/>
                    <a:pt x="183" y="80"/>
                    <a:pt x="174" y="73"/>
                  </a:cubicBezTo>
                  <a:cubicBezTo>
                    <a:pt x="171" y="71"/>
                    <a:pt x="167" y="72"/>
                    <a:pt x="165" y="74"/>
                  </a:cubicBezTo>
                  <a:close/>
                  <a:moveTo>
                    <a:pt x="110" y="9"/>
                  </a:moveTo>
                  <a:cubicBezTo>
                    <a:pt x="116" y="16"/>
                    <a:pt x="124" y="18"/>
                    <a:pt x="131" y="24"/>
                  </a:cubicBezTo>
                  <a:cubicBezTo>
                    <a:pt x="128" y="12"/>
                    <a:pt x="123" y="9"/>
                    <a:pt x="110" y="9"/>
                  </a:cubicBezTo>
                  <a:close/>
                  <a:moveTo>
                    <a:pt x="186" y="74"/>
                  </a:moveTo>
                  <a:cubicBezTo>
                    <a:pt x="199" y="83"/>
                    <a:pt x="199" y="83"/>
                    <a:pt x="199" y="83"/>
                  </a:cubicBezTo>
                  <a:cubicBezTo>
                    <a:pt x="197" y="77"/>
                    <a:pt x="192" y="73"/>
                    <a:pt x="186" y="74"/>
                  </a:cubicBezTo>
                  <a:close/>
                  <a:moveTo>
                    <a:pt x="161" y="80"/>
                  </a:moveTo>
                  <a:cubicBezTo>
                    <a:pt x="157" y="75"/>
                    <a:pt x="155" y="72"/>
                    <a:pt x="149" y="74"/>
                  </a:cubicBezTo>
                  <a:cubicBezTo>
                    <a:pt x="152" y="77"/>
                    <a:pt x="156" y="80"/>
                    <a:pt x="161" y="80"/>
                  </a:cubicBezTo>
                  <a:close/>
                  <a:moveTo>
                    <a:pt x="60" y="143"/>
                  </a:moveTo>
                  <a:cubicBezTo>
                    <a:pt x="57" y="140"/>
                    <a:pt x="54" y="138"/>
                    <a:pt x="50" y="138"/>
                  </a:cubicBezTo>
                  <a:cubicBezTo>
                    <a:pt x="53" y="141"/>
                    <a:pt x="55" y="144"/>
                    <a:pt x="60" y="143"/>
                  </a:cubicBezTo>
                  <a:close/>
                </a:path>
              </a:pathLst>
            </a:custGeom>
            <a:solidFill>
              <a:srgbClr val="488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3"/>
            <p:cNvSpPr/>
            <p:nvPr/>
          </p:nvSpPr>
          <p:spPr bwMode="auto">
            <a:xfrm>
              <a:off x="10372876" y="782128"/>
              <a:ext cx="303372" cy="252098"/>
            </a:xfrm>
            <a:custGeom>
              <a:avLst/>
              <a:gdLst>
                <a:gd name="T0" fmla="*/ 39 w 211"/>
                <a:gd name="T1" fmla="*/ 114 h 175"/>
                <a:gd name="T2" fmla="*/ 21 w 211"/>
                <a:gd name="T3" fmla="*/ 61 h 175"/>
                <a:gd name="T4" fmla="*/ 110 w 211"/>
                <a:gd name="T5" fmla="*/ 51 h 175"/>
                <a:gd name="T6" fmla="*/ 117 w 211"/>
                <a:gd name="T7" fmla="*/ 3 h 175"/>
                <a:gd name="T8" fmla="*/ 201 w 211"/>
                <a:gd name="T9" fmla="*/ 72 h 175"/>
                <a:gd name="T10" fmla="*/ 146 w 211"/>
                <a:gd name="T11" fmla="*/ 153 h 175"/>
                <a:gd name="T12" fmla="*/ 88 w 211"/>
                <a:gd name="T13" fmla="*/ 156 h 175"/>
                <a:gd name="T14" fmla="*/ 125 w 211"/>
                <a:gd name="T15" fmla="*/ 110 h 175"/>
                <a:gd name="T16" fmla="*/ 123 w 211"/>
                <a:gd name="T17" fmla="*/ 13 h 175"/>
                <a:gd name="T18" fmla="*/ 102 w 211"/>
                <a:gd name="T19" fmla="*/ 36 h 175"/>
                <a:gd name="T20" fmla="*/ 132 w 211"/>
                <a:gd name="T21" fmla="*/ 20 h 175"/>
                <a:gd name="T22" fmla="*/ 110 w 211"/>
                <a:gd name="T23" fmla="*/ 32 h 175"/>
                <a:gd name="T24" fmla="*/ 170 w 211"/>
                <a:gd name="T25" fmla="*/ 67 h 175"/>
                <a:gd name="T26" fmla="*/ 124 w 211"/>
                <a:gd name="T27" fmla="*/ 120 h 175"/>
                <a:gd name="T28" fmla="*/ 100 w 211"/>
                <a:gd name="T29" fmla="*/ 164 h 175"/>
                <a:gd name="T30" fmla="*/ 167 w 211"/>
                <a:gd name="T31" fmla="*/ 124 h 175"/>
                <a:gd name="T32" fmla="*/ 200 w 211"/>
                <a:gd name="T33" fmla="*/ 82 h 175"/>
                <a:gd name="T34" fmla="*/ 124 w 211"/>
                <a:gd name="T35" fmla="*/ 154 h 175"/>
                <a:gd name="T36" fmla="*/ 190 w 211"/>
                <a:gd name="T37" fmla="*/ 80 h 175"/>
                <a:gd name="T38" fmla="*/ 167 w 211"/>
                <a:gd name="T39" fmla="*/ 91 h 175"/>
                <a:gd name="T40" fmla="*/ 100 w 211"/>
                <a:gd name="T41" fmla="*/ 152 h 175"/>
                <a:gd name="T42" fmla="*/ 184 w 211"/>
                <a:gd name="T43" fmla="*/ 67 h 175"/>
                <a:gd name="T44" fmla="*/ 150 w 211"/>
                <a:gd name="T45" fmla="*/ 79 h 175"/>
                <a:gd name="T46" fmla="*/ 164 w 211"/>
                <a:gd name="T47" fmla="*/ 54 h 175"/>
                <a:gd name="T48" fmla="*/ 111 w 211"/>
                <a:gd name="T49" fmla="*/ 103 h 175"/>
                <a:gd name="T50" fmla="*/ 129 w 211"/>
                <a:gd name="T51" fmla="*/ 78 h 175"/>
                <a:gd name="T52" fmla="*/ 119 w 211"/>
                <a:gd name="T53" fmla="*/ 79 h 175"/>
                <a:gd name="T54" fmla="*/ 59 w 211"/>
                <a:gd name="T55" fmla="*/ 104 h 175"/>
                <a:gd name="T56" fmla="*/ 81 w 211"/>
                <a:gd name="T57" fmla="*/ 73 h 175"/>
                <a:gd name="T58" fmla="*/ 115 w 211"/>
                <a:gd name="T59" fmla="*/ 73 h 175"/>
                <a:gd name="T60" fmla="*/ 67 w 211"/>
                <a:gd name="T61" fmla="*/ 107 h 175"/>
                <a:gd name="T62" fmla="*/ 115 w 211"/>
                <a:gd name="T63" fmla="*/ 73 h 175"/>
                <a:gd name="T64" fmla="*/ 67 w 211"/>
                <a:gd name="T65" fmla="*/ 77 h 175"/>
                <a:gd name="T66" fmla="*/ 26 w 211"/>
                <a:gd name="T67" fmla="*/ 105 h 175"/>
                <a:gd name="T68" fmla="*/ 145 w 211"/>
                <a:gd name="T69" fmla="*/ 35 h 175"/>
                <a:gd name="T70" fmla="*/ 137 w 211"/>
                <a:gd name="T71" fmla="*/ 28 h 175"/>
                <a:gd name="T72" fmla="*/ 125 w 211"/>
                <a:gd name="T73" fmla="*/ 54 h 175"/>
                <a:gd name="T74" fmla="*/ 17 w 211"/>
                <a:gd name="T75" fmla="*/ 96 h 175"/>
                <a:gd name="T76" fmla="*/ 59 w 211"/>
                <a:gd name="T77" fmla="*/ 67 h 175"/>
                <a:gd name="T78" fmla="*/ 154 w 211"/>
                <a:gd name="T79" fmla="*/ 39 h 175"/>
                <a:gd name="T80" fmla="*/ 19 w 211"/>
                <a:gd name="T81" fmla="*/ 81 h 175"/>
                <a:gd name="T82" fmla="*/ 97 w 211"/>
                <a:gd name="T83" fmla="*/ 2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1" h="175">
                  <a:moveTo>
                    <a:pt x="125" y="110"/>
                  </a:moveTo>
                  <a:cubicBezTo>
                    <a:pt x="119" y="109"/>
                    <a:pt x="113" y="109"/>
                    <a:pt x="107" y="110"/>
                  </a:cubicBezTo>
                  <a:cubicBezTo>
                    <a:pt x="84" y="113"/>
                    <a:pt x="62" y="114"/>
                    <a:pt x="39" y="114"/>
                  </a:cubicBezTo>
                  <a:cubicBezTo>
                    <a:pt x="30" y="114"/>
                    <a:pt x="21" y="111"/>
                    <a:pt x="14" y="107"/>
                  </a:cubicBezTo>
                  <a:cubicBezTo>
                    <a:pt x="4" y="100"/>
                    <a:pt x="0" y="87"/>
                    <a:pt x="4" y="75"/>
                  </a:cubicBezTo>
                  <a:cubicBezTo>
                    <a:pt x="6" y="67"/>
                    <a:pt x="13" y="62"/>
                    <a:pt x="21" y="61"/>
                  </a:cubicBezTo>
                  <a:cubicBezTo>
                    <a:pt x="43" y="58"/>
                    <a:pt x="65" y="58"/>
                    <a:pt x="86" y="62"/>
                  </a:cubicBezTo>
                  <a:cubicBezTo>
                    <a:pt x="98" y="65"/>
                    <a:pt x="110" y="66"/>
                    <a:pt x="122" y="65"/>
                  </a:cubicBezTo>
                  <a:cubicBezTo>
                    <a:pt x="121" y="58"/>
                    <a:pt x="116" y="54"/>
                    <a:pt x="110" y="51"/>
                  </a:cubicBezTo>
                  <a:cubicBezTo>
                    <a:pt x="102" y="47"/>
                    <a:pt x="96" y="40"/>
                    <a:pt x="92" y="32"/>
                  </a:cubicBezTo>
                  <a:cubicBezTo>
                    <a:pt x="87" y="21"/>
                    <a:pt x="86" y="15"/>
                    <a:pt x="93" y="9"/>
                  </a:cubicBezTo>
                  <a:cubicBezTo>
                    <a:pt x="99" y="2"/>
                    <a:pt x="108" y="0"/>
                    <a:pt x="117" y="3"/>
                  </a:cubicBezTo>
                  <a:cubicBezTo>
                    <a:pt x="124" y="6"/>
                    <a:pt x="131" y="10"/>
                    <a:pt x="137" y="15"/>
                  </a:cubicBezTo>
                  <a:cubicBezTo>
                    <a:pt x="155" y="32"/>
                    <a:pt x="173" y="48"/>
                    <a:pt x="192" y="64"/>
                  </a:cubicBezTo>
                  <a:cubicBezTo>
                    <a:pt x="195" y="66"/>
                    <a:pt x="198" y="69"/>
                    <a:pt x="201" y="72"/>
                  </a:cubicBezTo>
                  <a:cubicBezTo>
                    <a:pt x="210" y="82"/>
                    <a:pt x="211" y="94"/>
                    <a:pt x="202" y="105"/>
                  </a:cubicBezTo>
                  <a:cubicBezTo>
                    <a:pt x="196" y="112"/>
                    <a:pt x="189" y="118"/>
                    <a:pt x="181" y="124"/>
                  </a:cubicBezTo>
                  <a:cubicBezTo>
                    <a:pt x="168" y="132"/>
                    <a:pt x="159" y="145"/>
                    <a:pt x="146" y="153"/>
                  </a:cubicBezTo>
                  <a:cubicBezTo>
                    <a:pt x="136" y="159"/>
                    <a:pt x="128" y="168"/>
                    <a:pt x="116" y="172"/>
                  </a:cubicBezTo>
                  <a:cubicBezTo>
                    <a:pt x="106" y="175"/>
                    <a:pt x="98" y="171"/>
                    <a:pt x="90" y="164"/>
                  </a:cubicBezTo>
                  <a:cubicBezTo>
                    <a:pt x="88" y="162"/>
                    <a:pt x="87" y="159"/>
                    <a:pt x="88" y="156"/>
                  </a:cubicBezTo>
                  <a:cubicBezTo>
                    <a:pt x="88" y="150"/>
                    <a:pt x="90" y="144"/>
                    <a:pt x="94" y="140"/>
                  </a:cubicBezTo>
                  <a:cubicBezTo>
                    <a:pt x="100" y="132"/>
                    <a:pt x="107" y="125"/>
                    <a:pt x="116" y="119"/>
                  </a:cubicBezTo>
                  <a:cubicBezTo>
                    <a:pt x="120" y="118"/>
                    <a:pt x="123" y="114"/>
                    <a:pt x="125" y="110"/>
                  </a:cubicBezTo>
                  <a:close/>
                  <a:moveTo>
                    <a:pt x="102" y="36"/>
                  </a:moveTo>
                  <a:cubicBezTo>
                    <a:pt x="103" y="30"/>
                    <a:pt x="108" y="27"/>
                    <a:pt x="112" y="23"/>
                  </a:cubicBezTo>
                  <a:cubicBezTo>
                    <a:pt x="116" y="20"/>
                    <a:pt x="120" y="17"/>
                    <a:pt x="123" y="13"/>
                  </a:cubicBezTo>
                  <a:cubicBezTo>
                    <a:pt x="121" y="11"/>
                    <a:pt x="119" y="8"/>
                    <a:pt x="116" y="11"/>
                  </a:cubicBezTo>
                  <a:cubicBezTo>
                    <a:pt x="111" y="16"/>
                    <a:pt x="106" y="21"/>
                    <a:pt x="102" y="25"/>
                  </a:cubicBezTo>
                  <a:cubicBezTo>
                    <a:pt x="98" y="29"/>
                    <a:pt x="99" y="32"/>
                    <a:pt x="102" y="36"/>
                  </a:cubicBezTo>
                  <a:cubicBezTo>
                    <a:pt x="110" y="44"/>
                    <a:pt x="110" y="44"/>
                    <a:pt x="118" y="37"/>
                  </a:cubicBezTo>
                  <a:cubicBezTo>
                    <a:pt x="122" y="33"/>
                    <a:pt x="126" y="29"/>
                    <a:pt x="131" y="25"/>
                  </a:cubicBezTo>
                  <a:cubicBezTo>
                    <a:pt x="132" y="24"/>
                    <a:pt x="135" y="22"/>
                    <a:pt x="132" y="20"/>
                  </a:cubicBezTo>
                  <a:cubicBezTo>
                    <a:pt x="131" y="18"/>
                    <a:pt x="128" y="18"/>
                    <a:pt x="126" y="20"/>
                  </a:cubicBezTo>
                  <a:cubicBezTo>
                    <a:pt x="126" y="20"/>
                    <a:pt x="126" y="20"/>
                    <a:pt x="126" y="20"/>
                  </a:cubicBezTo>
                  <a:cubicBezTo>
                    <a:pt x="121" y="24"/>
                    <a:pt x="115" y="28"/>
                    <a:pt x="110" y="32"/>
                  </a:cubicBezTo>
                  <a:cubicBezTo>
                    <a:pt x="108" y="35"/>
                    <a:pt x="105" y="36"/>
                    <a:pt x="102" y="36"/>
                  </a:cubicBezTo>
                  <a:close/>
                  <a:moveTo>
                    <a:pt x="184" y="67"/>
                  </a:moveTo>
                  <a:cubicBezTo>
                    <a:pt x="180" y="61"/>
                    <a:pt x="175" y="62"/>
                    <a:pt x="170" y="67"/>
                  </a:cubicBezTo>
                  <a:cubicBezTo>
                    <a:pt x="158" y="78"/>
                    <a:pt x="146" y="89"/>
                    <a:pt x="134" y="100"/>
                  </a:cubicBezTo>
                  <a:cubicBezTo>
                    <a:pt x="132" y="102"/>
                    <a:pt x="129" y="104"/>
                    <a:pt x="130" y="107"/>
                  </a:cubicBezTo>
                  <a:cubicBezTo>
                    <a:pt x="134" y="115"/>
                    <a:pt x="128" y="117"/>
                    <a:pt x="124" y="120"/>
                  </a:cubicBezTo>
                  <a:cubicBezTo>
                    <a:pt x="121" y="123"/>
                    <a:pt x="117" y="125"/>
                    <a:pt x="114" y="127"/>
                  </a:cubicBezTo>
                  <a:cubicBezTo>
                    <a:pt x="106" y="133"/>
                    <a:pt x="99" y="140"/>
                    <a:pt x="95" y="149"/>
                  </a:cubicBezTo>
                  <a:cubicBezTo>
                    <a:pt x="92" y="156"/>
                    <a:pt x="94" y="160"/>
                    <a:pt x="100" y="164"/>
                  </a:cubicBezTo>
                  <a:cubicBezTo>
                    <a:pt x="105" y="167"/>
                    <a:pt x="111" y="168"/>
                    <a:pt x="116" y="166"/>
                  </a:cubicBezTo>
                  <a:cubicBezTo>
                    <a:pt x="121" y="163"/>
                    <a:pt x="126" y="161"/>
                    <a:pt x="131" y="158"/>
                  </a:cubicBezTo>
                  <a:cubicBezTo>
                    <a:pt x="144" y="148"/>
                    <a:pt x="157" y="137"/>
                    <a:pt x="167" y="124"/>
                  </a:cubicBezTo>
                  <a:cubicBezTo>
                    <a:pt x="176" y="115"/>
                    <a:pt x="186" y="107"/>
                    <a:pt x="194" y="97"/>
                  </a:cubicBezTo>
                  <a:cubicBezTo>
                    <a:pt x="196" y="94"/>
                    <a:pt x="198" y="90"/>
                    <a:pt x="200" y="87"/>
                  </a:cubicBezTo>
                  <a:cubicBezTo>
                    <a:pt x="202" y="86"/>
                    <a:pt x="201" y="83"/>
                    <a:pt x="200" y="82"/>
                  </a:cubicBezTo>
                  <a:cubicBezTo>
                    <a:pt x="198" y="81"/>
                    <a:pt x="196" y="81"/>
                    <a:pt x="195" y="82"/>
                  </a:cubicBezTo>
                  <a:cubicBezTo>
                    <a:pt x="192" y="85"/>
                    <a:pt x="189" y="88"/>
                    <a:pt x="186" y="91"/>
                  </a:cubicBezTo>
                  <a:cubicBezTo>
                    <a:pt x="166" y="113"/>
                    <a:pt x="143" y="131"/>
                    <a:pt x="124" y="154"/>
                  </a:cubicBezTo>
                  <a:cubicBezTo>
                    <a:pt x="122" y="156"/>
                    <a:pt x="121" y="158"/>
                    <a:pt x="117" y="156"/>
                  </a:cubicBezTo>
                  <a:cubicBezTo>
                    <a:pt x="118" y="155"/>
                    <a:pt x="117" y="155"/>
                    <a:pt x="118" y="154"/>
                  </a:cubicBezTo>
                  <a:cubicBezTo>
                    <a:pt x="141" y="128"/>
                    <a:pt x="166" y="105"/>
                    <a:pt x="190" y="80"/>
                  </a:cubicBezTo>
                  <a:cubicBezTo>
                    <a:pt x="191" y="78"/>
                    <a:pt x="194" y="77"/>
                    <a:pt x="191" y="73"/>
                  </a:cubicBezTo>
                  <a:cubicBezTo>
                    <a:pt x="189" y="70"/>
                    <a:pt x="187" y="72"/>
                    <a:pt x="185" y="74"/>
                  </a:cubicBezTo>
                  <a:cubicBezTo>
                    <a:pt x="178" y="79"/>
                    <a:pt x="172" y="85"/>
                    <a:pt x="167" y="91"/>
                  </a:cubicBezTo>
                  <a:cubicBezTo>
                    <a:pt x="148" y="115"/>
                    <a:pt x="123" y="133"/>
                    <a:pt x="104" y="156"/>
                  </a:cubicBezTo>
                  <a:cubicBezTo>
                    <a:pt x="103" y="158"/>
                    <a:pt x="101" y="160"/>
                    <a:pt x="99" y="158"/>
                  </a:cubicBezTo>
                  <a:cubicBezTo>
                    <a:pt x="97" y="156"/>
                    <a:pt x="98" y="154"/>
                    <a:pt x="100" y="152"/>
                  </a:cubicBezTo>
                  <a:cubicBezTo>
                    <a:pt x="110" y="142"/>
                    <a:pt x="120" y="132"/>
                    <a:pt x="130" y="123"/>
                  </a:cubicBezTo>
                  <a:cubicBezTo>
                    <a:pt x="138" y="115"/>
                    <a:pt x="146" y="107"/>
                    <a:pt x="153" y="99"/>
                  </a:cubicBezTo>
                  <a:cubicBezTo>
                    <a:pt x="162" y="87"/>
                    <a:pt x="172" y="76"/>
                    <a:pt x="184" y="67"/>
                  </a:cubicBezTo>
                  <a:close/>
                  <a:moveTo>
                    <a:pt x="111" y="103"/>
                  </a:moveTo>
                  <a:cubicBezTo>
                    <a:pt x="118" y="105"/>
                    <a:pt x="126" y="103"/>
                    <a:pt x="131" y="97"/>
                  </a:cubicBezTo>
                  <a:cubicBezTo>
                    <a:pt x="137" y="90"/>
                    <a:pt x="143" y="85"/>
                    <a:pt x="150" y="79"/>
                  </a:cubicBezTo>
                  <a:cubicBezTo>
                    <a:pt x="156" y="73"/>
                    <a:pt x="163" y="67"/>
                    <a:pt x="169" y="61"/>
                  </a:cubicBezTo>
                  <a:cubicBezTo>
                    <a:pt x="170" y="60"/>
                    <a:pt x="172" y="59"/>
                    <a:pt x="170" y="56"/>
                  </a:cubicBezTo>
                  <a:cubicBezTo>
                    <a:pt x="169" y="54"/>
                    <a:pt x="166" y="54"/>
                    <a:pt x="164" y="54"/>
                  </a:cubicBezTo>
                  <a:cubicBezTo>
                    <a:pt x="163" y="55"/>
                    <a:pt x="161" y="56"/>
                    <a:pt x="160" y="57"/>
                  </a:cubicBezTo>
                  <a:cubicBezTo>
                    <a:pt x="143" y="70"/>
                    <a:pt x="128" y="86"/>
                    <a:pt x="112" y="101"/>
                  </a:cubicBezTo>
                  <a:cubicBezTo>
                    <a:pt x="111" y="101"/>
                    <a:pt x="111" y="102"/>
                    <a:pt x="111" y="103"/>
                  </a:cubicBezTo>
                  <a:close/>
                  <a:moveTo>
                    <a:pt x="90" y="105"/>
                  </a:moveTo>
                  <a:cubicBezTo>
                    <a:pt x="95" y="107"/>
                    <a:pt x="101" y="105"/>
                    <a:pt x="105" y="101"/>
                  </a:cubicBezTo>
                  <a:cubicBezTo>
                    <a:pt x="113" y="93"/>
                    <a:pt x="121" y="85"/>
                    <a:pt x="129" y="78"/>
                  </a:cubicBezTo>
                  <a:cubicBezTo>
                    <a:pt x="139" y="68"/>
                    <a:pt x="149" y="59"/>
                    <a:pt x="159" y="49"/>
                  </a:cubicBezTo>
                  <a:cubicBezTo>
                    <a:pt x="148" y="54"/>
                    <a:pt x="137" y="58"/>
                    <a:pt x="130" y="67"/>
                  </a:cubicBezTo>
                  <a:cubicBezTo>
                    <a:pt x="127" y="72"/>
                    <a:pt x="123" y="76"/>
                    <a:pt x="119" y="79"/>
                  </a:cubicBezTo>
                  <a:cubicBezTo>
                    <a:pt x="108" y="87"/>
                    <a:pt x="99" y="96"/>
                    <a:pt x="90" y="105"/>
                  </a:cubicBezTo>
                  <a:close/>
                  <a:moveTo>
                    <a:pt x="44" y="107"/>
                  </a:moveTo>
                  <a:cubicBezTo>
                    <a:pt x="51" y="108"/>
                    <a:pt x="55" y="108"/>
                    <a:pt x="59" y="104"/>
                  </a:cubicBezTo>
                  <a:cubicBezTo>
                    <a:pt x="69" y="94"/>
                    <a:pt x="81" y="85"/>
                    <a:pt x="92" y="76"/>
                  </a:cubicBezTo>
                  <a:cubicBezTo>
                    <a:pt x="93" y="74"/>
                    <a:pt x="96" y="73"/>
                    <a:pt x="94" y="70"/>
                  </a:cubicBezTo>
                  <a:cubicBezTo>
                    <a:pt x="89" y="67"/>
                    <a:pt x="85" y="70"/>
                    <a:pt x="81" y="73"/>
                  </a:cubicBezTo>
                  <a:cubicBezTo>
                    <a:pt x="77" y="77"/>
                    <a:pt x="73" y="80"/>
                    <a:pt x="69" y="84"/>
                  </a:cubicBezTo>
                  <a:cubicBezTo>
                    <a:pt x="60" y="91"/>
                    <a:pt x="52" y="98"/>
                    <a:pt x="44" y="107"/>
                  </a:cubicBezTo>
                  <a:close/>
                  <a:moveTo>
                    <a:pt x="115" y="73"/>
                  </a:moveTo>
                  <a:cubicBezTo>
                    <a:pt x="105" y="73"/>
                    <a:pt x="102" y="74"/>
                    <a:pt x="98" y="78"/>
                  </a:cubicBezTo>
                  <a:cubicBezTo>
                    <a:pt x="89" y="86"/>
                    <a:pt x="79" y="93"/>
                    <a:pt x="70" y="102"/>
                  </a:cubicBezTo>
                  <a:cubicBezTo>
                    <a:pt x="68" y="103"/>
                    <a:pt x="65" y="104"/>
                    <a:pt x="67" y="107"/>
                  </a:cubicBezTo>
                  <a:cubicBezTo>
                    <a:pt x="75" y="107"/>
                    <a:pt x="83" y="109"/>
                    <a:pt x="87" y="100"/>
                  </a:cubicBezTo>
                  <a:cubicBezTo>
                    <a:pt x="88" y="98"/>
                    <a:pt x="90" y="98"/>
                    <a:pt x="91" y="96"/>
                  </a:cubicBezTo>
                  <a:cubicBezTo>
                    <a:pt x="98" y="89"/>
                    <a:pt x="108" y="84"/>
                    <a:pt x="115" y="73"/>
                  </a:cubicBezTo>
                  <a:close/>
                  <a:moveTo>
                    <a:pt x="26" y="105"/>
                  </a:moveTo>
                  <a:cubicBezTo>
                    <a:pt x="32" y="108"/>
                    <a:pt x="36" y="106"/>
                    <a:pt x="40" y="102"/>
                  </a:cubicBezTo>
                  <a:cubicBezTo>
                    <a:pt x="49" y="94"/>
                    <a:pt x="58" y="86"/>
                    <a:pt x="67" y="77"/>
                  </a:cubicBezTo>
                  <a:cubicBezTo>
                    <a:pt x="70" y="74"/>
                    <a:pt x="75" y="72"/>
                    <a:pt x="76" y="68"/>
                  </a:cubicBezTo>
                  <a:cubicBezTo>
                    <a:pt x="74" y="66"/>
                    <a:pt x="71" y="66"/>
                    <a:pt x="69" y="67"/>
                  </a:cubicBezTo>
                  <a:cubicBezTo>
                    <a:pt x="55" y="80"/>
                    <a:pt x="38" y="89"/>
                    <a:pt x="26" y="105"/>
                  </a:cubicBezTo>
                  <a:close/>
                  <a:moveTo>
                    <a:pt x="125" y="54"/>
                  </a:moveTo>
                  <a:cubicBezTo>
                    <a:pt x="126" y="54"/>
                    <a:pt x="127" y="53"/>
                    <a:pt x="128" y="53"/>
                  </a:cubicBezTo>
                  <a:cubicBezTo>
                    <a:pt x="133" y="47"/>
                    <a:pt x="139" y="41"/>
                    <a:pt x="145" y="35"/>
                  </a:cubicBezTo>
                  <a:cubicBezTo>
                    <a:pt x="147" y="32"/>
                    <a:pt x="145" y="30"/>
                    <a:pt x="143" y="28"/>
                  </a:cubicBezTo>
                  <a:cubicBezTo>
                    <a:pt x="142" y="26"/>
                    <a:pt x="139" y="26"/>
                    <a:pt x="137" y="27"/>
                  </a:cubicBezTo>
                  <a:cubicBezTo>
                    <a:pt x="137" y="27"/>
                    <a:pt x="137" y="27"/>
                    <a:pt x="137" y="28"/>
                  </a:cubicBezTo>
                  <a:cubicBezTo>
                    <a:pt x="131" y="33"/>
                    <a:pt x="125" y="38"/>
                    <a:pt x="119" y="43"/>
                  </a:cubicBezTo>
                  <a:cubicBezTo>
                    <a:pt x="118" y="45"/>
                    <a:pt x="116" y="47"/>
                    <a:pt x="118" y="49"/>
                  </a:cubicBezTo>
                  <a:cubicBezTo>
                    <a:pt x="119" y="52"/>
                    <a:pt x="122" y="54"/>
                    <a:pt x="125" y="54"/>
                  </a:cubicBezTo>
                  <a:close/>
                  <a:moveTo>
                    <a:pt x="59" y="67"/>
                  </a:moveTo>
                  <a:cubicBezTo>
                    <a:pt x="56" y="65"/>
                    <a:pt x="52" y="65"/>
                    <a:pt x="48" y="67"/>
                  </a:cubicBezTo>
                  <a:cubicBezTo>
                    <a:pt x="36" y="75"/>
                    <a:pt x="26" y="85"/>
                    <a:pt x="17" y="96"/>
                  </a:cubicBezTo>
                  <a:cubicBezTo>
                    <a:pt x="16" y="97"/>
                    <a:pt x="16" y="99"/>
                    <a:pt x="18" y="101"/>
                  </a:cubicBezTo>
                  <a:cubicBezTo>
                    <a:pt x="19" y="102"/>
                    <a:pt x="20" y="101"/>
                    <a:pt x="22" y="100"/>
                  </a:cubicBezTo>
                  <a:cubicBezTo>
                    <a:pt x="33" y="88"/>
                    <a:pt x="46" y="79"/>
                    <a:pt x="59" y="67"/>
                  </a:cubicBezTo>
                  <a:close/>
                  <a:moveTo>
                    <a:pt x="132" y="56"/>
                  </a:moveTo>
                  <a:cubicBezTo>
                    <a:pt x="139" y="53"/>
                    <a:pt x="146" y="49"/>
                    <a:pt x="152" y="44"/>
                  </a:cubicBezTo>
                  <a:cubicBezTo>
                    <a:pt x="153" y="43"/>
                    <a:pt x="156" y="42"/>
                    <a:pt x="154" y="39"/>
                  </a:cubicBezTo>
                  <a:cubicBezTo>
                    <a:pt x="152" y="37"/>
                    <a:pt x="150" y="39"/>
                    <a:pt x="148" y="40"/>
                  </a:cubicBezTo>
                  <a:cubicBezTo>
                    <a:pt x="143" y="46"/>
                    <a:pt x="137" y="51"/>
                    <a:pt x="132" y="56"/>
                  </a:cubicBezTo>
                  <a:close/>
                  <a:moveTo>
                    <a:pt x="19" y="81"/>
                  </a:moveTo>
                  <a:cubicBezTo>
                    <a:pt x="25" y="78"/>
                    <a:pt x="31" y="73"/>
                    <a:pt x="35" y="67"/>
                  </a:cubicBezTo>
                  <a:cubicBezTo>
                    <a:pt x="27" y="68"/>
                    <a:pt x="21" y="74"/>
                    <a:pt x="19" y="81"/>
                  </a:cubicBezTo>
                  <a:close/>
                  <a:moveTo>
                    <a:pt x="97" y="20"/>
                  </a:moveTo>
                  <a:cubicBezTo>
                    <a:pt x="102" y="18"/>
                    <a:pt x="105" y="14"/>
                    <a:pt x="108" y="8"/>
                  </a:cubicBezTo>
                  <a:cubicBezTo>
                    <a:pt x="101" y="11"/>
                    <a:pt x="96" y="12"/>
                    <a:pt x="97" y="20"/>
                  </a:cubicBezTo>
                  <a:close/>
                </a:path>
              </a:pathLst>
            </a:custGeom>
            <a:solidFill>
              <a:srgbClr val="488E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 name="圆角矩形 2"/>
          <p:cNvSpPr/>
          <p:nvPr/>
        </p:nvSpPr>
        <p:spPr>
          <a:xfrm>
            <a:off x="6671588" y="4167230"/>
            <a:ext cx="2520756" cy="572496"/>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069263" y="4869160"/>
            <a:ext cx="2682085" cy="648072"/>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剪去对角的矩形 7"/>
          <p:cNvSpPr/>
          <p:nvPr/>
        </p:nvSpPr>
        <p:spPr>
          <a:xfrm>
            <a:off x="9265884" y="2168184"/>
            <a:ext cx="1932594" cy="1331606"/>
          </a:xfrm>
          <a:prstGeom prst="snip2Diag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116328"/>
            <a:ext cx="3810000" cy="1038225"/>
          </a:xfrm>
          <a:prstGeom prst="roundRect">
            <a:avLst>
              <a:gd name="adj" fmla="val 16667"/>
            </a:avLst>
          </a:prstGeom>
          <a:no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arn(inVertic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arn(inVertical)">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barn(inVertical)">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additive="base">
                                        <p:cTn id="37" dur="500" fill="hold"/>
                                        <p:tgtEl>
                                          <p:spTgt spid="49"/>
                                        </p:tgtEl>
                                        <p:attrNameLst>
                                          <p:attrName>ppt_x</p:attrName>
                                        </p:attrNameLst>
                                      </p:cBhvr>
                                      <p:tavLst>
                                        <p:tav tm="0">
                                          <p:val>
                                            <p:strVal val="#ppt_x"/>
                                          </p:val>
                                        </p:tav>
                                        <p:tav tm="100000">
                                          <p:val>
                                            <p:strVal val="#ppt_x"/>
                                          </p:val>
                                        </p:tav>
                                      </p:tavLst>
                                    </p:anim>
                                    <p:anim calcmode="lin" valueType="num">
                                      <p:cBhvr additive="base">
                                        <p:cTn id="3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30" grpId="0"/>
      <p:bldP spid="33" grpId="0"/>
      <p:bldP spid="38" grpId="0"/>
      <p:bldP spid="43" grpId="0"/>
      <p:bldP spid="49"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c3436d33-56aa-4d1e-b301-e99024735502"/>
  <p:tag name="COMMONDATA" val="eyJoZGlkIjoiNDIwYTM1MzhhZDg4NWUzNDEyZTFiYzNmYzgyZWYyNWU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835</Words>
  <Application>Microsoft Office PowerPoint</Application>
  <PresentationFormat>自定义</PresentationFormat>
  <Paragraphs>55</Paragraphs>
  <Slides>13</Slides>
  <Notes>3</Notes>
  <HiddenSlides>0</HiddenSlides>
  <MMClips>0</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张舒婷</dc:creator>
  <cp:lastModifiedBy>张舒婷</cp:lastModifiedBy>
  <cp:revision>17</cp:revision>
  <dcterms:created xsi:type="dcterms:W3CDTF">2023-03-19T15:41:00Z</dcterms:created>
  <dcterms:modified xsi:type="dcterms:W3CDTF">2023-03-24T12:31:33Z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693555ACB22044518A675BE5BB294B9A</vt:lpwstr>
  </property>
  <property fmtid="{D5CDD505-2E9C-101B-9397-08002B2CF9AE}" pid="3" name="KSOProductBuildVer">
    <vt:lpwstr>2052-11.1.0.13703</vt:lpwstr>
  </property>
</Properties>
</file>